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7772400" cx="10058400"/>
  <p:notesSz cx="9144000" cy="6858000"/>
  <p:embeddedFontLst>
    <p:embeddedFont>
      <p:font typeface="Quattrocento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hpTY09mmtKB126p79wjMZEFzDo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attrocentoSans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QuattrocentoSans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QuattrocentoSans-italic.fntdata"/><Relationship Id="rId6" Type="http://schemas.openxmlformats.org/officeDocument/2006/relationships/slide" Target="slides/slide2.xml"/><Relationship Id="rId18" Type="http://schemas.openxmlformats.org/officeDocument/2006/relationships/font" Target="fonts/Quattrocento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52" name="Google Shape;452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1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8" name="Google Shape;518;p1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24" name="Google Shape;524;p1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1" name="Google Shape;531;p1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59" name="Google Shape;459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5" name="Google Shape;465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2" name="Google Shape;472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9" name="Google Shape;479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7" name="Google Shape;487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4" name="Google Shape;494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01" name="Google Shape;501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0" name="Google Shape;510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ight">
  <p:cSld name="Righ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4"/>
          <p:cNvSpPr/>
          <p:nvPr/>
        </p:nvSpPr>
        <p:spPr>
          <a:xfrm>
            <a:off x="527540" y="696686"/>
            <a:ext cx="2906485" cy="50074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4"/>
          <p:cNvSpPr txBox="1"/>
          <p:nvPr>
            <p:ph type="title"/>
          </p:nvPr>
        </p:nvSpPr>
        <p:spPr>
          <a:xfrm>
            <a:off x="527540" y="1897430"/>
            <a:ext cx="5189973" cy="507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" type="body"/>
          </p:nvPr>
        </p:nvSpPr>
        <p:spPr>
          <a:xfrm>
            <a:off x="701728" y="80571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2" type="body"/>
          </p:nvPr>
        </p:nvSpPr>
        <p:spPr>
          <a:xfrm>
            <a:off x="527540" y="2929437"/>
            <a:ext cx="5189973" cy="30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3" type="body"/>
          </p:nvPr>
        </p:nvSpPr>
        <p:spPr>
          <a:xfrm>
            <a:off x="527540" y="3333961"/>
            <a:ext cx="5863214" cy="1384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  <a:defRPr b="1" i="0" sz="6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4" type="body"/>
          </p:nvPr>
        </p:nvSpPr>
        <p:spPr>
          <a:xfrm>
            <a:off x="527540" y="4810481"/>
            <a:ext cx="5189973" cy="6734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4"/>
          <p:cNvSpPr/>
          <p:nvPr>
            <p:ph idx="5" type="pic"/>
          </p:nvPr>
        </p:nvSpPr>
        <p:spPr>
          <a:xfrm>
            <a:off x="1115511" y="6052953"/>
            <a:ext cx="1382166" cy="746126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14" name="Google Shape;14;p14"/>
          <p:cNvCxnSpPr/>
          <p:nvPr/>
        </p:nvCxnSpPr>
        <p:spPr>
          <a:xfrm>
            <a:off x="527540" y="6742444"/>
            <a:ext cx="2558108" cy="0"/>
          </a:xfrm>
          <a:prstGeom prst="straightConnector1">
            <a:avLst/>
          </a:prstGeom>
          <a:noFill/>
          <a:ln cap="flat" cmpd="sng" w="9525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" name="Google Shape;15;p14"/>
          <p:cNvCxnSpPr/>
          <p:nvPr/>
        </p:nvCxnSpPr>
        <p:spPr>
          <a:xfrm>
            <a:off x="3259836" y="6742444"/>
            <a:ext cx="2558108" cy="0"/>
          </a:xfrm>
          <a:prstGeom prst="straightConnector1">
            <a:avLst/>
          </a:prstGeom>
          <a:noFill/>
          <a:ln cap="flat" cmpd="sng" w="9525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" name="Google Shape;16;p14"/>
          <p:cNvSpPr txBox="1"/>
          <p:nvPr>
            <p:ph idx="6" type="body"/>
          </p:nvPr>
        </p:nvSpPr>
        <p:spPr>
          <a:xfrm>
            <a:off x="527540" y="6753005"/>
            <a:ext cx="2558108" cy="512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4"/>
          <p:cNvSpPr txBox="1"/>
          <p:nvPr>
            <p:ph idx="7" type="body"/>
          </p:nvPr>
        </p:nvSpPr>
        <p:spPr>
          <a:xfrm>
            <a:off x="3649130" y="6353410"/>
            <a:ext cx="1779587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8" type="body"/>
          </p:nvPr>
        </p:nvSpPr>
        <p:spPr>
          <a:xfrm>
            <a:off x="3259836" y="6752833"/>
            <a:ext cx="2558108" cy="512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19" name="Google Shape;19;p14"/>
          <p:cNvGrpSpPr/>
          <p:nvPr/>
        </p:nvGrpSpPr>
        <p:grpSpPr>
          <a:xfrm>
            <a:off x="6178849" y="-1"/>
            <a:ext cx="3879423" cy="7772388"/>
            <a:chOff x="6178849" y="-1"/>
            <a:chExt cx="3879423" cy="7772388"/>
          </a:xfrm>
        </p:grpSpPr>
        <p:sp>
          <p:nvSpPr>
            <p:cNvPr id="20" name="Google Shape;20;p14"/>
            <p:cNvSpPr/>
            <p:nvPr/>
          </p:nvSpPr>
          <p:spPr>
            <a:xfrm>
              <a:off x="8834121" y="6557380"/>
              <a:ext cx="1224024" cy="1030984"/>
            </a:xfrm>
            <a:custGeom>
              <a:rect b="b" l="l" r="r" t="t"/>
              <a:pathLst>
                <a:path extrusionOk="0" h="1030984" w="1224024">
                  <a:moveTo>
                    <a:pt x="851026" y="0"/>
                  </a:moveTo>
                  <a:lnTo>
                    <a:pt x="542162" y="374141"/>
                  </a:lnTo>
                  <a:lnTo>
                    <a:pt x="525398" y="394461"/>
                  </a:lnTo>
                  <a:lnTo>
                    <a:pt x="487171" y="440816"/>
                  </a:lnTo>
                  <a:lnTo>
                    <a:pt x="473455" y="457453"/>
                  </a:lnTo>
                  <a:lnTo>
                    <a:pt x="355345" y="600582"/>
                  </a:lnTo>
                  <a:lnTo>
                    <a:pt x="338581" y="620775"/>
                  </a:lnTo>
                  <a:lnTo>
                    <a:pt x="332994" y="627506"/>
                  </a:lnTo>
                  <a:lnTo>
                    <a:pt x="319150" y="644270"/>
                  </a:lnTo>
                  <a:lnTo>
                    <a:pt x="178816" y="814323"/>
                  </a:lnTo>
                  <a:lnTo>
                    <a:pt x="168529" y="826896"/>
                  </a:lnTo>
                  <a:lnTo>
                    <a:pt x="164973" y="831087"/>
                  </a:lnTo>
                  <a:lnTo>
                    <a:pt x="0" y="1030984"/>
                  </a:lnTo>
                  <a:lnTo>
                    <a:pt x="1224025" y="321690"/>
                  </a:lnTo>
                  <a:lnTo>
                    <a:pt x="1224025" y="6502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" name="Google Shape;21;p14"/>
            <p:cNvGrpSpPr/>
            <p:nvPr/>
          </p:nvGrpSpPr>
          <p:grpSpPr>
            <a:xfrm>
              <a:off x="6782471" y="-1"/>
              <a:ext cx="3275674" cy="7772388"/>
              <a:chOff x="6782471" y="-1"/>
              <a:chExt cx="3275674" cy="7772388"/>
            </a:xfrm>
          </p:grpSpPr>
          <p:sp>
            <p:nvSpPr>
              <p:cNvPr id="22" name="Google Shape;22;p14"/>
              <p:cNvSpPr/>
              <p:nvPr/>
            </p:nvSpPr>
            <p:spPr>
              <a:xfrm>
                <a:off x="7864985" y="-1"/>
                <a:ext cx="1511044" cy="1257298"/>
              </a:xfrm>
              <a:custGeom>
                <a:rect b="b" l="l" r="r" t="t"/>
                <a:pathLst>
                  <a:path extrusionOk="0" h="1257298" w="1511044">
                    <a:moveTo>
                      <a:pt x="1108709" y="680084"/>
                    </a:moveTo>
                    <a:lnTo>
                      <a:pt x="950848" y="680211"/>
                    </a:lnTo>
                    <a:lnTo>
                      <a:pt x="950848" y="510031"/>
                    </a:lnTo>
                    <a:lnTo>
                      <a:pt x="1120901" y="509904"/>
                    </a:lnTo>
                    <a:lnTo>
                      <a:pt x="1120901" y="669543"/>
                    </a:lnTo>
                    <a:lnTo>
                      <a:pt x="1137538" y="655192"/>
                    </a:lnTo>
                    <a:lnTo>
                      <a:pt x="1137538" y="510031"/>
                    </a:lnTo>
                    <a:lnTo>
                      <a:pt x="1305812" y="509904"/>
                    </a:lnTo>
                    <a:lnTo>
                      <a:pt x="1307590" y="508380"/>
                    </a:lnTo>
                    <a:lnTo>
                      <a:pt x="1324227" y="494029"/>
                    </a:lnTo>
                    <a:lnTo>
                      <a:pt x="1324989" y="493394"/>
                    </a:lnTo>
                    <a:lnTo>
                      <a:pt x="1324227" y="493394"/>
                    </a:lnTo>
                    <a:lnTo>
                      <a:pt x="1324227" y="323215"/>
                    </a:lnTo>
                    <a:lnTo>
                      <a:pt x="1494407" y="323342"/>
                    </a:lnTo>
                    <a:lnTo>
                      <a:pt x="1494407" y="347218"/>
                    </a:lnTo>
                    <a:lnTo>
                      <a:pt x="1511044" y="332867"/>
                    </a:lnTo>
                    <a:lnTo>
                      <a:pt x="1511044" y="323342"/>
                    </a:lnTo>
                    <a:lnTo>
                      <a:pt x="1511044" y="306705"/>
                    </a:lnTo>
                    <a:lnTo>
                      <a:pt x="1511044" y="136525"/>
                    </a:lnTo>
                    <a:lnTo>
                      <a:pt x="1511044" y="119761"/>
                    </a:lnTo>
                    <a:lnTo>
                      <a:pt x="1511044" y="0"/>
                    </a:lnTo>
                    <a:lnTo>
                      <a:pt x="1494407" y="0"/>
                    </a:lnTo>
                    <a:lnTo>
                      <a:pt x="1494407" y="119761"/>
                    </a:lnTo>
                    <a:lnTo>
                      <a:pt x="1324227" y="119761"/>
                    </a:lnTo>
                    <a:lnTo>
                      <a:pt x="1324227" y="0"/>
                    </a:lnTo>
                    <a:lnTo>
                      <a:pt x="1307590" y="0"/>
                    </a:lnTo>
                    <a:lnTo>
                      <a:pt x="1307590" y="119761"/>
                    </a:lnTo>
                    <a:lnTo>
                      <a:pt x="1137411" y="119761"/>
                    </a:lnTo>
                    <a:lnTo>
                      <a:pt x="1137411" y="0"/>
                    </a:lnTo>
                    <a:lnTo>
                      <a:pt x="1120773" y="0"/>
                    </a:lnTo>
                    <a:lnTo>
                      <a:pt x="1120773" y="119761"/>
                    </a:lnTo>
                    <a:lnTo>
                      <a:pt x="950721" y="119761"/>
                    </a:lnTo>
                    <a:lnTo>
                      <a:pt x="950721" y="0"/>
                    </a:lnTo>
                    <a:lnTo>
                      <a:pt x="934084" y="0"/>
                    </a:lnTo>
                    <a:lnTo>
                      <a:pt x="934084" y="119761"/>
                    </a:lnTo>
                    <a:lnTo>
                      <a:pt x="763904" y="119761"/>
                    </a:lnTo>
                    <a:lnTo>
                      <a:pt x="763904" y="0"/>
                    </a:lnTo>
                    <a:lnTo>
                      <a:pt x="747267" y="0"/>
                    </a:lnTo>
                    <a:lnTo>
                      <a:pt x="747267" y="119761"/>
                    </a:lnTo>
                    <a:lnTo>
                      <a:pt x="577087" y="119761"/>
                    </a:lnTo>
                    <a:lnTo>
                      <a:pt x="577087" y="0"/>
                    </a:lnTo>
                    <a:lnTo>
                      <a:pt x="560450" y="0"/>
                    </a:lnTo>
                    <a:lnTo>
                      <a:pt x="560450" y="119761"/>
                    </a:lnTo>
                    <a:lnTo>
                      <a:pt x="390397" y="119761"/>
                    </a:lnTo>
                    <a:lnTo>
                      <a:pt x="390397" y="0"/>
                    </a:lnTo>
                    <a:lnTo>
                      <a:pt x="373634" y="0"/>
                    </a:lnTo>
                    <a:lnTo>
                      <a:pt x="373634" y="119761"/>
                    </a:lnTo>
                    <a:lnTo>
                      <a:pt x="203581" y="119761"/>
                    </a:lnTo>
                    <a:lnTo>
                      <a:pt x="203581" y="0"/>
                    </a:lnTo>
                    <a:lnTo>
                      <a:pt x="186817" y="0"/>
                    </a:lnTo>
                    <a:lnTo>
                      <a:pt x="186817" y="119761"/>
                    </a:lnTo>
                    <a:lnTo>
                      <a:pt x="16764" y="119761"/>
                    </a:lnTo>
                    <a:lnTo>
                      <a:pt x="16764" y="6858"/>
                    </a:lnTo>
                    <a:lnTo>
                      <a:pt x="0" y="23622"/>
                    </a:lnTo>
                    <a:lnTo>
                      <a:pt x="0" y="119761"/>
                    </a:lnTo>
                    <a:lnTo>
                      <a:pt x="0" y="136398"/>
                    </a:lnTo>
                    <a:lnTo>
                      <a:pt x="0" y="306578"/>
                    </a:lnTo>
                    <a:lnTo>
                      <a:pt x="0" y="323215"/>
                    </a:lnTo>
                    <a:lnTo>
                      <a:pt x="0" y="493394"/>
                    </a:lnTo>
                    <a:lnTo>
                      <a:pt x="0" y="510031"/>
                    </a:lnTo>
                    <a:lnTo>
                      <a:pt x="0" y="680211"/>
                    </a:lnTo>
                    <a:lnTo>
                      <a:pt x="0" y="696848"/>
                    </a:lnTo>
                    <a:lnTo>
                      <a:pt x="0" y="867028"/>
                    </a:lnTo>
                    <a:lnTo>
                      <a:pt x="0" y="883665"/>
                    </a:lnTo>
                    <a:lnTo>
                      <a:pt x="0" y="1053718"/>
                    </a:lnTo>
                    <a:lnTo>
                      <a:pt x="0" y="1070482"/>
                    </a:lnTo>
                    <a:lnTo>
                      <a:pt x="0" y="1201418"/>
                    </a:lnTo>
                    <a:lnTo>
                      <a:pt x="16764" y="1218055"/>
                    </a:lnTo>
                    <a:lnTo>
                      <a:pt x="16764" y="1070482"/>
                    </a:lnTo>
                    <a:lnTo>
                      <a:pt x="186690" y="1070482"/>
                    </a:lnTo>
                    <a:lnTo>
                      <a:pt x="186690" y="1240407"/>
                    </a:lnTo>
                    <a:lnTo>
                      <a:pt x="39116" y="1240534"/>
                    </a:lnTo>
                    <a:lnTo>
                      <a:pt x="56007" y="1257171"/>
                    </a:lnTo>
                    <a:lnTo>
                      <a:pt x="186563" y="1257171"/>
                    </a:lnTo>
                    <a:lnTo>
                      <a:pt x="203327" y="1257171"/>
                    </a:lnTo>
                    <a:lnTo>
                      <a:pt x="373761" y="1257298"/>
                    </a:lnTo>
                    <a:lnTo>
                      <a:pt x="390524" y="1257171"/>
                    </a:lnTo>
                    <a:lnTo>
                      <a:pt x="560577" y="1257171"/>
                    </a:lnTo>
                    <a:lnTo>
                      <a:pt x="577214" y="1257171"/>
                    </a:lnTo>
                    <a:lnTo>
                      <a:pt x="602487" y="1257171"/>
                    </a:lnTo>
                    <a:lnTo>
                      <a:pt x="600582" y="1240407"/>
                    </a:lnTo>
                    <a:lnTo>
                      <a:pt x="577214" y="1240407"/>
                    </a:lnTo>
                    <a:lnTo>
                      <a:pt x="577214" y="1070482"/>
                    </a:lnTo>
                    <a:lnTo>
                      <a:pt x="656335" y="1070482"/>
                    </a:lnTo>
                    <a:lnTo>
                      <a:pt x="675766" y="1053718"/>
                    </a:lnTo>
                    <a:lnTo>
                      <a:pt x="577214" y="1053718"/>
                    </a:lnTo>
                    <a:lnTo>
                      <a:pt x="577214" y="883665"/>
                    </a:lnTo>
                    <a:lnTo>
                      <a:pt x="747394" y="883665"/>
                    </a:lnTo>
                    <a:lnTo>
                      <a:pt x="747394" y="991996"/>
                    </a:lnTo>
                    <a:lnTo>
                      <a:pt x="764031" y="977645"/>
                    </a:lnTo>
                    <a:lnTo>
                      <a:pt x="764031" y="883665"/>
                    </a:lnTo>
                    <a:lnTo>
                      <a:pt x="872870" y="883665"/>
                    </a:lnTo>
                    <a:lnTo>
                      <a:pt x="892174" y="867028"/>
                    </a:lnTo>
                    <a:lnTo>
                      <a:pt x="763904" y="867028"/>
                    </a:lnTo>
                    <a:lnTo>
                      <a:pt x="763904" y="696848"/>
                    </a:lnTo>
                    <a:lnTo>
                      <a:pt x="934084" y="696848"/>
                    </a:lnTo>
                    <a:lnTo>
                      <a:pt x="934084" y="830833"/>
                    </a:lnTo>
                    <a:lnTo>
                      <a:pt x="950721" y="816482"/>
                    </a:lnTo>
                    <a:lnTo>
                      <a:pt x="950721" y="696848"/>
                    </a:lnTo>
                    <a:lnTo>
                      <a:pt x="1089278" y="696848"/>
                    </a:lnTo>
                    <a:lnTo>
                      <a:pt x="1108709" y="680084"/>
                    </a:lnTo>
                    <a:close/>
                    <a:moveTo>
                      <a:pt x="1324481" y="136525"/>
                    </a:moveTo>
                    <a:lnTo>
                      <a:pt x="1494661" y="136652"/>
                    </a:lnTo>
                    <a:lnTo>
                      <a:pt x="1494661" y="306578"/>
                    </a:lnTo>
                    <a:lnTo>
                      <a:pt x="1324481" y="306705"/>
                    </a:lnTo>
                    <a:lnTo>
                      <a:pt x="1324481" y="136525"/>
                    </a:lnTo>
                    <a:close/>
                    <a:moveTo>
                      <a:pt x="1137664" y="136525"/>
                    </a:moveTo>
                    <a:lnTo>
                      <a:pt x="1307844" y="136398"/>
                    </a:lnTo>
                    <a:lnTo>
                      <a:pt x="1307844" y="306578"/>
                    </a:lnTo>
                    <a:lnTo>
                      <a:pt x="1137664" y="306451"/>
                    </a:lnTo>
                    <a:lnTo>
                      <a:pt x="1137664" y="136525"/>
                    </a:lnTo>
                    <a:close/>
                    <a:moveTo>
                      <a:pt x="1137664" y="323342"/>
                    </a:moveTo>
                    <a:lnTo>
                      <a:pt x="1307844" y="323215"/>
                    </a:lnTo>
                    <a:lnTo>
                      <a:pt x="1307844" y="493394"/>
                    </a:lnTo>
                    <a:lnTo>
                      <a:pt x="1137664" y="493521"/>
                    </a:lnTo>
                    <a:lnTo>
                      <a:pt x="1137664" y="323342"/>
                    </a:lnTo>
                    <a:close/>
                    <a:moveTo>
                      <a:pt x="950848" y="136525"/>
                    </a:moveTo>
                    <a:lnTo>
                      <a:pt x="1120901" y="136398"/>
                    </a:lnTo>
                    <a:lnTo>
                      <a:pt x="1120901" y="306578"/>
                    </a:lnTo>
                    <a:lnTo>
                      <a:pt x="950848" y="306451"/>
                    </a:lnTo>
                    <a:lnTo>
                      <a:pt x="950848" y="136525"/>
                    </a:lnTo>
                    <a:close/>
                    <a:moveTo>
                      <a:pt x="950848" y="323342"/>
                    </a:moveTo>
                    <a:lnTo>
                      <a:pt x="1120901" y="323215"/>
                    </a:lnTo>
                    <a:lnTo>
                      <a:pt x="1120901" y="493394"/>
                    </a:lnTo>
                    <a:lnTo>
                      <a:pt x="950848" y="493521"/>
                    </a:lnTo>
                    <a:lnTo>
                      <a:pt x="950848" y="323342"/>
                    </a:lnTo>
                    <a:close/>
                    <a:moveTo>
                      <a:pt x="16891" y="323215"/>
                    </a:moveTo>
                    <a:lnTo>
                      <a:pt x="186817" y="323215"/>
                    </a:lnTo>
                    <a:lnTo>
                      <a:pt x="186817" y="493394"/>
                    </a:lnTo>
                    <a:lnTo>
                      <a:pt x="16891" y="493394"/>
                    </a:lnTo>
                    <a:lnTo>
                      <a:pt x="16891" y="323215"/>
                    </a:lnTo>
                    <a:close/>
                    <a:moveTo>
                      <a:pt x="16891" y="510031"/>
                    </a:moveTo>
                    <a:lnTo>
                      <a:pt x="186817" y="510031"/>
                    </a:lnTo>
                    <a:lnTo>
                      <a:pt x="186817" y="680211"/>
                    </a:lnTo>
                    <a:lnTo>
                      <a:pt x="16891" y="680211"/>
                    </a:lnTo>
                    <a:lnTo>
                      <a:pt x="16891" y="510031"/>
                    </a:lnTo>
                    <a:close/>
                    <a:moveTo>
                      <a:pt x="186944" y="1053718"/>
                    </a:moveTo>
                    <a:lnTo>
                      <a:pt x="17018" y="1053718"/>
                    </a:lnTo>
                    <a:lnTo>
                      <a:pt x="17018" y="883665"/>
                    </a:lnTo>
                    <a:lnTo>
                      <a:pt x="187071" y="883665"/>
                    </a:lnTo>
                    <a:lnTo>
                      <a:pt x="186944" y="1053718"/>
                    </a:lnTo>
                    <a:close/>
                    <a:moveTo>
                      <a:pt x="186944" y="866901"/>
                    </a:moveTo>
                    <a:lnTo>
                      <a:pt x="17018" y="866901"/>
                    </a:lnTo>
                    <a:lnTo>
                      <a:pt x="17018" y="696721"/>
                    </a:lnTo>
                    <a:lnTo>
                      <a:pt x="187071" y="696721"/>
                    </a:lnTo>
                    <a:lnTo>
                      <a:pt x="186944" y="866901"/>
                    </a:lnTo>
                    <a:close/>
                    <a:moveTo>
                      <a:pt x="16891" y="306578"/>
                    </a:moveTo>
                    <a:lnTo>
                      <a:pt x="16891" y="136398"/>
                    </a:lnTo>
                    <a:lnTo>
                      <a:pt x="186817" y="136398"/>
                    </a:lnTo>
                    <a:lnTo>
                      <a:pt x="186944" y="306451"/>
                    </a:lnTo>
                    <a:lnTo>
                      <a:pt x="16891" y="306578"/>
                    </a:lnTo>
                    <a:close/>
                    <a:moveTo>
                      <a:pt x="373761" y="1240534"/>
                    </a:moveTo>
                    <a:lnTo>
                      <a:pt x="203708" y="1240407"/>
                    </a:lnTo>
                    <a:lnTo>
                      <a:pt x="203708" y="1070482"/>
                    </a:lnTo>
                    <a:lnTo>
                      <a:pt x="373761" y="1070482"/>
                    </a:lnTo>
                    <a:lnTo>
                      <a:pt x="373761" y="1240534"/>
                    </a:lnTo>
                    <a:close/>
                    <a:moveTo>
                      <a:pt x="373761" y="1053718"/>
                    </a:moveTo>
                    <a:lnTo>
                      <a:pt x="203708" y="1053591"/>
                    </a:lnTo>
                    <a:lnTo>
                      <a:pt x="203708" y="883665"/>
                    </a:lnTo>
                    <a:lnTo>
                      <a:pt x="373761" y="883665"/>
                    </a:lnTo>
                    <a:lnTo>
                      <a:pt x="373761" y="1053718"/>
                    </a:lnTo>
                    <a:close/>
                    <a:moveTo>
                      <a:pt x="373761" y="866901"/>
                    </a:moveTo>
                    <a:lnTo>
                      <a:pt x="203708" y="866901"/>
                    </a:lnTo>
                    <a:lnTo>
                      <a:pt x="203708" y="696721"/>
                    </a:lnTo>
                    <a:lnTo>
                      <a:pt x="373761" y="696721"/>
                    </a:lnTo>
                    <a:lnTo>
                      <a:pt x="373761" y="866901"/>
                    </a:lnTo>
                    <a:close/>
                    <a:moveTo>
                      <a:pt x="373761" y="680211"/>
                    </a:moveTo>
                    <a:lnTo>
                      <a:pt x="203708" y="680084"/>
                    </a:lnTo>
                    <a:lnTo>
                      <a:pt x="203708" y="509904"/>
                    </a:lnTo>
                    <a:lnTo>
                      <a:pt x="373761" y="510031"/>
                    </a:lnTo>
                    <a:lnTo>
                      <a:pt x="373761" y="680211"/>
                    </a:lnTo>
                    <a:close/>
                    <a:moveTo>
                      <a:pt x="373761" y="493394"/>
                    </a:moveTo>
                    <a:lnTo>
                      <a:pt x="203708" y="493267"/>
                    </a:lnTo>
                    <a:lnTo>
                      <a:pt x="203708" y="323088"/>
                    </a:lnTo>
                    <a:lnTo>
                      <a:pt x="373761" y="323215"/>
                    </a:lnTo>
                    <a:lnTo>
                      <a:pt x="373761" y="493394"/>
                    </a:lnTo>
                    <a:close/>
                    <a:moveTo>
                      <a:pt x="373761" y="306578"/>
                    </a:moveTo>
                    <a:lnTo>
                      <a:pt x="203708" y="306705"/>
                    </a:lnTo>
                    <a:lnTo>
                      <a:pt x="203708" y="136525"/>
                    </a:lnTo>
                    <a:lnTo>
                      <a:pt x="373761" y="136652"/>
                    </a:lnTo>
                    <a:lnTo>
                      <a:pt x="373761" y="306578"/>
                    </a:lnTo>
                    <a:close/>
                    <a:moveTo>
                      <a:pt x="560577" y="1240407"/>
                    </a:moveTo>
                    <a:lnTo>
                      <a:pt x="390524" y="1240407"/>
                    </a:lnTo>
                    <a:lnTo>
                      <a:pt x="390524" y="1070482"/>
                    </a:lnTo>
                    <a:lnTo>
                      <a:pt x="560577" y="1070482"/>
                    </a:lnTo>
                    <a:lnTo>
                      <a:pt x="560577" y="1240407"/>
                    </a:lnTo>
                    <a:close/>
                    <a:moveTo>
                      <a:pt x="560577" y="1053718"/>
                    </a:moveTo>
                    <a:lnTo>
                      <a:pt x="390524" y="1053718"/>
                    </a:lnTo>
                    <a:lnTo>
                      <a:pt x="390524" y="883665"/>
                    </a:lnTo>
                    <a:lnTo>
                      <a:pt x="560577" y="883665"/>
                    </a:lnTo>
                    <a:lnTo>
                      <a:pt x="560577" y="1053718"/>
                    </a:lnTo>
                    <a:close/>
                    <a:moveTo>
                      <a:pt x="560577" y="866901"/>
                    </a:moveTo>
                    <a:lnTo>
                      <a:pt x="390524" y="866901"/>
                    </a:lnTo>
                    <a:lnTo>
                      <a:pt x="390524" y="696721"/>
                    </a:lnTo>
                    <a:lnTo>
                      <a:pt x="560577" y="696721"/>
                    </a:lnTo>
                    <a:lnTo>
                      <a:pt x="560577" y="866901"/>
                    </a:lnTo>
                    <a:close/>
                    <a:moveTo>
                      <a:pt x="560577" y="680084"/>
                    </a:moveTo>
                    <a:lnTo>
                      <a:pt x="390524" y="680084"/>
                    </a:lnTo>
                    <a:lnTo>
                      <a:pt x="390524" y="509904"/>
                    </a:lnTo>
                    <a:lnTo>
                      <a:pt x="560577" y="509904"/>
                    </a:lnTo>
                    <a:lnTo>
                      <a:pt x="560577" y="680084"/>
                    </a:lnTo>
                    <a:close/>
                    <a:moveTo>
                      <a:pt x="560577" y="493394"/>
                    </a:moveTo>
                    <a:lnTo>
                      <a:pt x="390524" y="493394"/>
                    </a:lnTo>
                    <a:lnTo>
                      <a:pt x="390524" y="323215"/>
                    </a:lnTo>
                    <a:lnTo>
                      <a:pt x="560577" y="323215"/>
                    </a:lnTo>
                    <a:lnTo>
                      <a:pt x="560577" y="493394"/>
                    </a:lnTo>
                    <a:close/>
                    <a:moveTo>
                      <a:pt x="560577" y="306578"/>
                    </a:moveTo>
                    <a:lnTo>
                      <a:pt x="390524" y="306578"/>
                    </a:lnTo>
                    <a:lnTo>
                      <a:pt x="390524" y="136398"/>
                    </a:lnTo>
                    <a:lnTo>
                      <a:pt x="560577" y="136398"/>
                    </a:lnTo>
                    <a:lnTo>
                      <a:pt x="560577" y="306578"/>
                    </a:lnTo>
                    <a:close/>
                    <a:moveTo>
                      <a:pt x="747394" y="866901"/>
                    </a:moveTo>
                    <a:lnTo>
                      <a:pt x="577214" y="866901"/>
                    </a:lnTo>
                    <a:lnTo>
                      <a:pt x="577214" y="696721"/>
                    </a:lnTo>
                    <a:lnTo>
                      <a:pt x="747394" y="696721"/>
                    </a:lnTo>
                    <a:lnTo>
                      <a:pt x="747394" y="866901"/>
                    </a:lnTo>
                    <a:close/>
                    <a:moveTo>
                      <a:pt x="747394" y="680084"/>
                    </a:moveTo>
                    <a:lnTo>
                      <a:pt x="577214" y="680084"/>
                    </a:lnTo>
                    <a:lnTo>
                      <a:pt x="577214" y="509904"/>
                    </a:lnTo>
                    <a:lnTo>
                      <a:pt x="747394" y="509904"/>
                    </a:lnTo>
                    <a:lnTo>
                      <a:pt x="747394" y="680084"/>
                    </a:lnTo>
                    <a:close/>
                    <a:moveTo>
                      <a:pt x="747394" y="493394"/>
                    </a:moveTo>
                    <a:lnTo>
                      <a:pt x="577214" y="493394"/>
                    </a:lnTo>
                    <a:lnTo>
                      <a:pt x="577214" y="323215"/>
                    </a:lnTo>
                    <a:lnTo>
                      <a:pt x="747394" y="323215"/>
                    </a:lnTo>
                    <a:lnTo>
                      <a:pt x="747394" y="493394"/>
                    </a:lnTo>
                    <a:close/>
                    <a:moveTo>
                      <a:pt x="747394" y="306578"/>
                    </a:moveTo>
                    <a:lnTo>
                      <a:pt x="577214" y="306578"/>
                    </a:lnTo>
                    <a:lnTo>
                      <a:pt x="577214" y="136398"/>
                    </a:lnTo>
                    <a:lnTo>
                      <a:pt x="747394" y="136398"/>
                    </a:lnTo>
                    <a:lnTo>
                      <a:pt x="747394" y="306578"/>
                    </a:lnTo>
                    <a:close/>
                    <a:moveTo>
                      <a:pt x="934211" y="680084"/>
                    </a:moveTo>
                    <a:lnTo>
                      <a:pt x="764031" y="680084"/>
                    </a:lnTo>
                    <a:lnTo>
                      <a:pt x="764031" y="509904"/>
                    </a:lnTo>
                    <a:lnTo>
                      <a:pt x="934211" y="509904"/>
                    </a:lnTo>
                    <a:lnTo>
                      <a:pt x="934211" y="680084"/>
                    </a:lnTo>
                    <a:close/>
                    <a:moveTo>
                      <a:pt x="934211" y="493394"/>
                    </a:moveTo>
                    <a:lnTo>
                      <a:pt x="764031" y="493394"/>
                    </a:lnTo>
                    <a:lnTo>
                      <a:pt x="764031" y="323215"/>
                    </a:lnTo>
                    <a:lnTo>
                      <a:pt x="934211" y="323215"/>
                    </a:lnTo>
                    <a:lnTo>
                      <a:pt x="934211" y="493394"/>
                    </a:lnTo>
                    <a:close/>
                    <a:moveTo>
                      <a:pt x="934211" y="306578"/>
                    </a:moveTo>
                    <a:lnTo>
                      <a:pt x="764031" y="306578"/>
                    </a:lnTo>
                    <a:lnTo>
                      <a:pt x="764031" y="136398"/>
                    </a:lnTo>
                    <a:lnTo>
                      <a:pt x="934211" y="136398"/>
                    </a:lnTo>
                    <a:lnTo>
                      <a:pt x="934211" y="306578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14"/>
              <p:cNvSpPr/>
              <p:nvPr/>
            </p:nvSpPr>
            <p:spPr>
              <a:xfrm>
                <a:off x="8611109" y="1053716"/>
                <a:ext cx="45084" cy="16763"/>
              </a:xfrm>
              <a:custGeom>
                <a:rect b="b" l="l" r="r" t="t"/>
                <a:pathLst>
                  <a:path extrusionOk="0" h="16763" w="45084">
                    <a:moveTo>
                      <a:pt x="17907" y="10033"/>
                    </a:moveTo>
                    <a:lnTo>
                      <a:pt x="1270" y="16256"/>
                    </a:lnTo>
                    <a:lnTo>
                      <a:pt x="0" y="16764"/>
                    </a:lnTo>
                    <a:lnTo>
                      <a:pt x="0" y="16764"/>
                    </a:lnTo>
                    <a:lnTo>
                      <a:pt x="1270" y="16256"/>
                    </a:lnTo>
                    <a:lnTo>
                      <a:pt x="17907" y="10160"/>
                    </a:lnTo>
                    <a:lnTo>
                      <a:pt x="44323" y="254"/>
                    </a:lnTo>
                    <a:lnTo>
                      <a:pt x="45085" y="0"/>
                    </a:lnTo>
                    <a:lnTo>
                      <a:pt x="45085" y="0"/>
                    </a:lnTo>
                    <a:close/>
                  </a:path>
                </a:pathLst>
              </a:custGeom>
              <a:solidFill>
                <a:srgbClr val="211B5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14"/>
              <p:cNvSpPr/>
              <p:nvPr/>
            </p:nvSpPr>
            <p:spPr>
              <a:xfrm>
                <a:off x="8834121" y="6879070"/>
                <a:ext cx="1224024" cy="893317"/>
              </a:xfrm>
              <a:custGeom>
                <a:rect b="b" l="l" r="r" t="t"/>
                <a:pathLst>
                  <a:path extrusionOk="0" h="893317" w="1224024">
                    <a:moveTo>
                      <a:pt x="1183131" y="23623"/>
                    </a:moveTo>
                    <a:lnTo>
                      <a:pt x="1146046" y="45212"/>
                    </a:lnTo>
                    <a:lnTo>
                      <a:pt x="991234" y="134875"/>
                    </a:lnTo>
                    <a:lnTo>
                      <a:pt x="954150" y="156337"/>
                    </a:lnTo>
                    <a:lnTo>
                      <a:pt x="799337" y="246126"/>
                    </a:lnTo>
                    <a:lnTo>
                      <a:pt x="762253" y="267589"/>
                    </a:lnTo>
                    <a:lnTo>
                      <a:pt x="607440" y="357251"/>
                    </a:lnTo>
                    <a:lnTo>
                      <a:pt x="570356" y="378714"/>
                    </a:lnTo>
                    <a:lnTo>
                      <a:pt x="415670" y="468375"/>
                    </a:lnTo>
                    <a:lnTo>
                      <a:pt x="378459" y="489966"/>
                    </a:lnTo>
                    <a:lnTo>
                      <a:pt x="223774" y="579627"/>
                    </a:lnTo>
                    <a:lnTo>
                      <a:pt x="186563" y="601218"/>
                    </a:lnTo>
                    <a:lnTo>
                      <a:pt x="31750" y="690879"/>
                    </a:lnTo>
                    <a:lnTo>
                      <a:pt x="0" y="709294"/>
                    </a:lnTo>
                    <a:lnTo>
                      <a:pt x="52832" y="893317"/>
                    </a:lnTo>
                    <a:lnTo>
                      <a:pt x="795273" y="893317"/>
                    </a:lnTo>
                    <a:lnTo>
                      <a:pt x="856106" y="858138"/>
                    </a:lnTo>
                    <a:lnTo>
                      <a:pt x="893190" y="836549"/>
                    </a:lnTo>
                    <a:lnTo>
                      <a:pt x="1047875" y="746886"/>
                    </a:lnTo>
                    <a:lnTo>
                      <a:pt x="1085087" y="725424"/>
                    </a:lnTo>
                    <a:lnTo>
                      <a:pt x="1224025" y="644905"/>
                    </a:lnTo>
                    <a:lnTo>
                      <a:pt x="122402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14"/>
              <p:cNvSpPr/>
              <p:nvPr/>
            </p:nvSpPr>
            <p:spPr>
              <a:xfrm>
                <a:off x="6986540" y="691767"/>
                <a:ext cx="409783" cy="409796"/>
              </a:xfrm>
              <a:custGeom>
                <a:rect b="b" l="l" r="r" t="t"/>
                <a:pathLst>
                  <a:path extrusionOk="0" h="409796" w="409783">
                    <a:moveTo>
                      <a:pt x="14719" y="87376"/>
                    </a:moveTo>
                    <a:lnTo>
                      <a:pt x="50787" y="123444"/>
                    </a:lnTo>
                    <a:lnTo>
                      <a:pt x="83553" y="156210"/>
                    </a:lnTo>
                    <a:lnTo>
                      <a:pt x="126479" y="199136"/>
                    </a:lnTo>
                    <a:lnTo>
                      <a:pt x="159245" y="231902"/>
                    </a:lnTo>
                    <a:lnTo>
                      <a:pt x="322186" y="394842"/>
                    </a:lnTo>
                    <a:cubicBezTo>
                      <a:pt x="342125" y="414781"/>
                      <a:pt x="374891" y="414781"/>
                      <a:pt x="394830" y="394842"/>
                    </a:cubicBezTo>
                    <a:cubicBezTo>
                      <a:pt x="414769" y="374903"/>
                      <a:pt x="414769" y="342138"/>
                      <a:pt x="394830" y="322199"/>
                    </a:cubicBezTo>
                    <a:lnTo>
                      <a:pt x="274180" y="201549"/>
                    </a:lnTo>
                    <a:lnTo>
                      <a:pt x="271640" y="199009"/>
                    </a:lnTo>
                    <a:lnTo>
                      <a:pt x="228714" y="156083"/>
                    </a:lnTo>
                    <a:lnTo>
                      <a:pt x="195948" y="123317"/>
                    </a:lnTo>
                    <a:lnTo>
                      <a:pt x="153149" y="80518"/>
                    </a:lnTo>
                    <a:lnTo>
                      <a:pt x="120383" y="47752"/>
                    </a:lnTo>
                    <a:lnTo>
                      <a:pt x="87363" y="14732"/>
                    </a:lnTo>
                    <a:cubicBezTo>
                      <a:pt x="83172" y="10541"/>
                      <a:pt x="78219" y="7366"/>
                      <a:pt x="73139" y="4953"/>
                    </a:cubicBezTo>
                    <a:cubicBezTo>
                      <a:pt x="59169" y="-1651"/>
                      <a:pt x="43040" y="-1651"/>
                      <a:pt x="29070" y="4953"/>
                    </a:cubicBezTo>
                    <a:cubicBezTo>
                      <a:pt x="23863" y="7366"/>
                      <a:pt x="19037" y="10541"/>
                      <a:pt x="14846" y="14732"/>
                    </a:cubicBezTo>
                    <a:cubicBezTo>
                      <a:pt x="5702" y="23876"/>
                      <a:pt x="876" y="35687"/>
                      <a:pt x="114" y="47752"/>
                    </a:cubicBezTo>
                    <a:cubicBezTo>
                      <a:pt x="-648" y="59182"/>
                      <a:pt x="2400" y="70739"/>
                      <a:pt x="9258" y="80518"/>
                    </a:cubicBezTo>
                    <a:cubicBezTo>
                      <a:pt x="10909" y="82931"/>
                      <a:pt x="12560" y="85217"/>
                      <a:pt x="14719" y="8737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14"/>
              <p:cNvSpPr/>
              <p:nvPr/>
            </p:nvSpPr>
            <p:spPr>
              <a:xfrm>
                <a:off x="8218648" y="4511508"/>
                <a:ext cx="413955" cy="413956"/>
              </a:xfrm>
              <a:custGeom>
                <a:rect b="b" l="l" r="r" t="t"/>
                <a:pathLst>
                  <a:path extrusionOk="0" h="413956" w="413955">
                    <a:moveTo>
                      <a:pt x="88424" y="15145"/>
                    </a:moveTo>
                    <a:cubicBezTo>
                      <a:pt x="68231" y="-5048"/>
                      <a:pt x="35338" y="-5048"/>
                      <a:pt x="15145" y="15145"/>
                    </a:cubicBezTo>
                    <a:cubicBezTo>
                      <a:pt x="-5048" y="35338"/>
                      <a:pt x="-5048" y="68231"/>
                      <a:pt x="15145" y="88424"/>
                    </a:cubicBezTo>
                    <a:lnTo>
                      <a:pt x="325532" y="398811"/>
                    </a:lnTo>
                    <a:cubicBezTo>
                      <a:pt x="345725" y="419004"/>
                      <a:pt x="378618" y="419004"/>
                      <a:pt x="398811" y="398811"/>
                    </a:cubicBezTo>
                    <a:cubicBezTo>
                      <a:pt x="419004" y="378618"/>
                      <a:pt x="419004" y="345725"/>
                      <a:pt x="398811" y="325532"/>
                    </a:cubicBezTo>
                    <a:lnTo>
                      <a:pt x="88424" y="1514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14"/>
              <p:cNvSpPr/>
              <p:nvPr/>
            </p:nvSpPr>
            <p:spPr>
              <a:xfrm>
                <a:off x="6782471" y="6466099"/>
                <a:ext cx="690561" cy="690561"/>
              </a:xfrm>
              <a:custGeom>
                <a:rect b="b" l="l" r="r" t="t"/>
                <a:pathLst>
                  <a:path extrusionOk="0" h="690561" w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1"/>
                    </a:lnTo>
                    <a:cubicBezTo>
                      <a:pt x="576675" y="698975"/>
                      <a:pt x="631665" y="698975"/>
                      <a:pt x="665320" y="665321"/>
                    </a:cubicBezTo>
                    <a:cubicBezTo>
                      <a:pt x="698975" y="631665"/>
                      <a:pt x="698975" y="576674"/>
                      <a:pt x="665320" y="543020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8" name="Google Shape;28;p14"/>
            <p:cNvSpPr/>
            <p:nvPr/>
          </p:nvSpPr>
          <p:spPr>
            <a:xfrm>
              <a:off x="9260205" y="5894187"/>
              <a:ext cx="99440" cy="100965"/>
            </a:xfrm>
            <a:custGeom>
              <a:rect b="b" l="l" r="r" t="t"/>
              <a:pathLst>
                <a:path extrusionOk="0" h="100965" w="99440">
                  <a:moveTo>
                    <a:pt x="0" y="65786"/>
                  </a:moveTo>
                  <a:cubicBezTo>
                    <a:pt x="0" y="85217"/>
                    <a:pt x="15748" y="100965"/>
                    <a:pt x="35179" y="100965"/>
                  </a:cubicBezTo>
                  <a:lnTo>
                    <a:pt x="99441" y="100965"/>
                  </a:lnTo>
                  <a:lnTo>
                    <a:pt x="99441" y="30734"/>
                  </a:lnTo>
                  <a:lnTo>
                    <a:pt x="70358" y="30734"/>
                  </a:lnTo>
                  <a:lnTo>
                    <a:pt x="70358" y="0"/>
                  </a:lnTo>
                  <a:lnTo>
                    <a:pt x="127" y="0"/>
                  </a:lnTo>
                  <a:lnTo>
                    <a:pt x="127" y="657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4"/>
            <p:cNvSpPr/>
            <p:nvPr/>
          </p:nvSpPr>
          <p:spPr>
            <a:xfrm>
              <a:off x="9372854" y="5924921"/>
              <a:ext cx="406272" cy="70230"/>
            </a:xfrm>
            <a:custGeom>
              <a:rect b="b" l="l" r="r" t="t"/>
              <a:pathLst>
                <a:path extrusionOk="0" h="70230" w="406272">
                  <a:moveTo>
                    <a:pt x="3429" y="3302"/>
                  </a:moveTo>
                  <a:lnTo>
                    <a:pt x="3429" y="70231"/>
                  </a:lnTo>
                  <a:lnTo>
                    <a:pt x="406273" y="70231"/>
                  </a:lnTo>
                  <a:lnTo>
                    <a:pt x="4062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4"/>
            <p:cNvSpPr/>
            <p:nvPr/>
          </p:nvSpPr>
          <p:spPr>
            <a:xfrm>
              <a:off x="9260205" y="5275190"/>
              <a:ext cx="70230" cy="607313"/>
            </a:xfrm>
            <a:custGeom>
              <a:rect b="b" l="l" r="r" t="t"/>
              <a:pathLst>
                <a:path extrusionOk="0" h="607313" w="70230">
                  <a:moveTo>
                    <a:pt x="65151" y="602106"/>
                  </a:moveTo>
                  <a:lnTo>
                    <a:pt x="70231" y="607313"/>
                  </a:lnTo>
                  <a:lnTo>
                    <a:pt x="70231" y="0"/>
                  </a:lnTo>
                  <a:lnTo>
                    <a:pt x="0" y="0"/>
                  </a:lnTo>
                  <a:lnTo>
                    <a:pt x="0" y="60210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4"/>
            <p:cNvSpPr/>
            <p:nvPr/>
          </p:nvSpPr>
          <p:spPr>
            <a:xfrm>
              <a:off x="9260205" y="4990075"/>
              <a:ext cx="797813" cy="214884"/>
            </a:xfrm>
            <a:custGeom>
              <a:rect b="b" l="l" r="r" t="t"/>
              <a:pathLst>
                <a:path extrusionOk="0" h="214884" w="797813">
                  <a:moveTo>
                    <a:pt x="0" y="35052"/>
                  </a:moveTo>
                  <a:lnTo>
                    <a:pt x="0" y="214884"/>
                  </a:lnTo>
                  <a:lnTo>
                    <a:pt x="70231" y="214884"/>
                  </a:lnTo>
                  <a:lnTo>
                    <a:pt x="70231" y="70232"/>
                  </a:lnTo>
                  <a:lnTo>
                    <a:pt x="797813" y="70232"/>
                  </a:lnTo>
                  <a:lnTo>
                    <a:pt x="797813" y="1"/>
                  </a:lnTo>
                  <a:lnTo>
                    <a:pt x="35052" y="1"/>
                  </a:lnTo>
                  <a:cubicBezTo>
                    <a:pt x="15748" y="-126"/>
                    <a:pt x="0" y="15621"/>
                    <a:pt x="0" y="350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4"/>
            <p:cNvSpPr/>
            <p:nvPr/>
          </p:nvSpPr>
          <p:spPr>
            <a:xfrm>
              <a:off x="9849358" y="5924921"/>
              <a:ext cx="208660" cy="70230"/>
            </a:xfrm>
            <a:custGeom>
              <a:rect b="b" l="l" r="r" t="t"/>
              <a:pathLst>
                <a:path extrusionOk="0" h="70230" w="208660">
                  <a:moveTo>
                    <a:pt x="0" y="0"/>
                  </a:moveTo>
                  <a:lnTo>
                    <a:pt x="208661" y="0"/>
                  </a:lnTo>
                  <a:lnTo>
                    <a:pt x="208661" y="70231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>
              <a:off x="9260205" y="5877296"/>
              <a:ext cx="70230" cy="16764"/>
            </a:xfrm>
            <a:custGeom>
              <a:rect b="b" l="l" r="r" t="t"/>
              <a:pathLst>
                <a:path extrusionOk="0" h="16764" w="70230">
                  <a:moveTo>
                    <a:pt x="70231" y="16764"/>
                  </a:moveTo>
                  <a:lnTo>
                    <a:pt x="70231" y="5207"/>
                  </a:lnTo>
                  <a:lnTo>
                    <a:pt x="65151" y="0"/>
                  </a:lnTo>
                  <a:lnTo>
                    <a:pt x="0" y="0"/>
                  </a:lnTo>
                  <a:lnTo>
                    <a:pt x="0" y="167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4"/>
            <p:cNvSpPr/>
            <p:nvPr/>
          </p:nvSpPr>
          <p:spPr>
            <a:xfrm>
              <a:off x="9359519" y="5924921"/>
              <a:ext cx="16763" cy="70230"/>
            </a:xfrm>
            <a:custGeom>
              <a:rect b="b" l="l" r="r" t="t"/>
              <a:pathLst>
                <a:path extrusionOk="0" h="70230" w="16763">
                  <a:moveTo>
                    <a:pt x="16764" y="70231"/>
                  </a:moveTo>
                  <a:lnTo>
                    <a:pt x="16764" y="3302"/>
                  </a:lnTo>
                  <a:lnTo>
                    <a:pt x="13335" y="0"/>
                  </a:lnTo>
                  <a:lnTo>
                    <a:pt x="0" y="0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4"/>
            <p:cNvSpPr/>
            <p:nvPr/>
          </p:nvSpPr>
          <p:spPr>
            <a:xfrm>
              <a:off x="8844154" y="5204959"/>
              <a:ext cx="1005203" cy="1005330"/>
            </a:xfrm>
            <a:custGeom>
              <a:rect b="b" l="l" r="r" t="t"/>
              <a:pathLst>
                <a:path extrusionOk="0" h="1005330" w="1005203">
                  <a:moveTo>
                    <a:pt x="970152" y="0"/>
                  </a:moveTo>
                  <a:lnTo>
                    <a:pt x="486282" y="0"/>
                  </a:lnTo>
                  <a:lnTo>
                    <a:pt x="416051" y="0"/>
                  </a:lnTo>
                  <a:lnTo>
                    <a:pt x="35179" y="0"/>
                  </a:lnTo>
                  <a:cubicBezTo>
                    <a:pt x="15748" y="0"/>
                    <a:pt x="0" y="15748"/>
                    <a:pt x="0" y="35179"/>
                  </a:cubicBezTo>
                  <a:lnTo>
                    <a:pt x="0" y="672591"/>
                  </a:lnTo>
                  <a:lnTo>
                    <a:pt x="0" y="689355"/>
                  </a:lnTo>
                  <a:lnTo>
                    <a:pt x="0" y="859408"/>
                  </a:lnTo>
                  <a:lnTo>
                    <a:pt x="0" y="876172"/>
                  </a:lnTo>
                  <a:lnTo>
                    <a:pt x="0" y="970152"/>
                  </a:lnTo>
                  <a:cubicBezTo>
                    <a:pt x="0" y="989583"/>
                    <a:pt x="15748" y="1005331"/>
                    <a:pt x="35179" y="1005331"/>
                  </a:cubicBezTo>
                  <a:lnTo>
                    <a:pt x="141732" y="1005331"/>
                  </a:lnTo>
                  <a:lnTo>
                    <a:pt x="158369" y="1005331"/>
                  </a:lnTo>
                  <a:lnTo>
                    <a:pt x="328549" y="1005331"/>
                  </a:lnTo>
                  <a:lnTo>
                    <a:pt x="345186" y="1005331"/>
                  </a:lnTo>
                  <a:lnTo>
                    <a:pt x="515365" y="1005331"/>
                  </a:lnTo>
                  <a:lnTo>
                    <a:pt x="532002" y="1005331"/>
                  </a:lnTo>
                  <a:lnTo>
                    <a:pt x="970025" y="1005331"/>
                  </a:lnTo>
                  <a:cubicBezTo>
                    <a:pt x="989456" y="1005331"/>
                    <a:pt x="1005204" y="989583"/>
                    <a:pt x="1005204" y="970152"/>
                  </a:cubicBezTo>
                  <a:lnTo>
                    <a:pt x="1005204" y="790320"/>
                  </a:lnTo>
                  <a:lnTo>
                    <a:pt x="1005204" y="720089"/>
                  </a:lnTo>
                  <a:lnTo>
                    <a:pt x="1005204" y="35052"/>
                  </a:lnTo>
                  <a:cubicBezTo>
                    <a:pt x="1005204" y="15621"/>
                    <a:pt x="989583" y="0"/>
                    <a:pt x="970152" y="0"/>
                  </a:cubicBezTo>
                  <a:close/>
                  <a:moveTo>
                    <a:pt x="934973" y="719962"/>
                  </a:moveTo>
                  <a:lnTo>
                    <a:pt x="934973" y="790193"/>
                  </a:lnTo>
                  <a:lnTo>
                    <a:pt x="934973" y="934846"/>
                  </a:lnTo>
                  <a:lnTo>
                    <a:pt x="532002" y="934846"/>
                  </a:lnTo>
                  <a:lnTo>
                    <a:pt x="515365" y="934846"/>
                  </a:lnTo>
                  <a:lnTo>
                    <a:pt x="345186" y="934846"/>
                  </a:lnTo>
                  <a:lnTo>
                    <a:pt x="328549" y="934846"/>
                  </a:lnTo>
                  <a:lnTo>
                    <a:pt x="158369" y="934846"/>
                  </a:lnTo>
                  <a:lnTo>
                    <a:pt x="141732" y="934846"/>
                  </a:lnTo>
                  <a:lnTo>
                    <a:pt x="70358" y="934846"/>
                  </a:lnTo>
                  <a:lnTo>
                    <a:pt x="70358" y="876045"/>
                  </a:lnTo>
                  <a:lnTo>
                    <a:pt x="70358" y="859281"/>
                  </a:lnTo>
                  <a:lnTo>
                    <a:pt x="70358" y="689101"/>
                  </a:lnTo>
                  <a:lnTo>
                    <a:pt x="70358" y="672337"/>
                  </a:lnTo>
                  <a:lnTo>
                    <a:pt x="70358" y="70104"/>
                  </a:lnTo>
                  <a:lnTo>
                    <a:pt x="416051" y="70104"/>
                  </a:lnTo>
                  <a:lnTo>
                    <a:pt x="486282" y="70104"/>
                  </a:lnTo>
                  <a:lnTo>
                    <a:pt x="934973" y="70104"/>
                  </a:lnTo>
                  <a:lnTo>
                    <a:pt x="934973" y="71996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6" name="Google Shape;36;p14"/>
            <p:cNvGrpSpPr/>
            <p:nvPr/>
          </p:nvGrpSpPr>
          <p:grpSpPr>
            <a:xfrm>
              <a:off x="6626007" y="1680238"/>
              <a:ext cx="2757134" cy="5707847"/>
              <a:chOff x="6626007" y="1680238"/>
              <a:chExt cx="2757134" cy="5707847"/>
            </a:xfrm>
          </p:grpSpPr>
          <p:sp>
            <p:nvSpPr>
              <p:cNvPr id="37" name="Google Shape;37;p14"/>
              <p:cNvSpPr/>
              <p:nvPr/>
            </p:nvSpPr>
            <p:spPr>
              <a:xfrm>
                <a:off x="9330436" y="5882503"/>
                <a:ext cx="11684" cy="11557"/>
              </a:xfrm>
              <a:custGeom>
                <a:rect b="b" l="l" r="r" t="t"/>
                <a:pathLst>
                  <a:path extrusionOk="0" h="11557" w="11684">
                    <a:moveTo>
                      <a:pt x="11684" y="11557"/>
                    </a:moveTo>
                    <a:lnTo>
                      <a:pt x="0" y="0"/>
                    </a:lnTo>
                    <a:lnTo>
                      <a:pt x="0" y="1155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14"/>
              <p:cNvSpPr/>
              <p:nvPr/>
            </p:nvSpPr>
            <p:spPr>
              <a:xfrm>
                <a:off x="9359519" y="5911586"/>
                <a:ext cx="13335" cy="13334"/>
              </a:xfrm>
              <a:custGeom>
                <a:rect b="b" l="l" r="r" t="t"/>
                <a:pathLst>
                  <a:path extrusionOk="0" h="13334" w="13335">
                    <a:moveTo>
                      <a:pt x="13335" y="13335"/>
                    </a:moveTo>
                    <a:lnTo>
                      <a:pt x="0" y="0"/>
                    </a:lnTo>
                    <a:lnTo>
                      <a:pt x="0" y="133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14"/>
              <p:cNvSpPr/>
              <p:nvPr/>
            </p:nvSpPr>
            <p:spPr>
              <a:xfrm>
                <a:off x="8914512" y="5877296"/>
                <a:ext cx="461644" cy="262381"/>
              </a:xfrm>
              <a:custGeom>
                <a:rect b="b" l="l" r="r" t="t"/>
                <a:pathLst>
                  <a:path extrusionOk="0" h="262381" w="461644">
                    <a:moveTo>
                      <a:pt x="445008" y="186817"/>
                    </a:moveTo>
                    <a:lnTo>
                      <a:pt x="274828" y="186817"/>
                    </a:lnTo>
                    <a:lnTo>
                      <a:pt x="274828" y="16764"/>
                    </a:lnTo>
                    <a:lnTo>
                      <a:pt x="345567" y="16764"/>
                    </a:lnTo>
                    <a:lnTo>
                      <a:pt x="345567" y="0"/>
                    </a:lnTo>
                    <a:lnTo>
                      <a:pt x="274828" y="0"/>
                    </a:lnTo>
                    <a:lnTo>
                      <a:pt x="258191" y="0"/>
                    </a:lnTo>
                    <a:lnTo>
                      <a:pt x="88011" y="127"/>
                    </a:lnTo>
                    <a:lnTo>
                      <a:pt x="71374" y="0"/>
                    </a:lnTo>
                    <a:lnTo>
                      <a:pt x="0" y="0"/>
                    </a:lnTo>
                    <a:lnTo>
                      <a:pt x="0" y="16764"/>
                    </a:lnTo>
                    <a:lnTo>
                      <a:pt x="71374" y="16764"/>
                    </a:lnTo>
                    <a:lnTo>
                      <a:pt x="71374" y="186817"/>
                    </a:lnTo>
                    <a:lnTo>
                      <a:pt x="0" y="186817"/>
                    </a:lnTo>
                    <a:lnTo>
                      <a:pt x="0" y="203581"/>
                    </a:lnTo>
                    <a:lnTo>
                      <a:pt x="71374" y="203581"/>
                    </a:lnTo>
                    <a:lnTo>
                      <a:pt x="71374" y="262382"/>
                    </a:lnTo>
                    <a:lnTo>
                      <a:pt x="88011" y="262382"/>
                    </a:lnTo>
                    <a:lnTo>
                      <a:pt x="88011" y="203581"/>
                    </a:lnTo>
                    <a:lnTo>
                      <a:pt x="258191" y="203581"/>
                    </a:lnTo>
                    <a:lnTo>
                      <a:pt x="258191" y="262382"/>
                    </a:lnTo>
                    <a:lnTo>
                      <a:pt x="274828" y="262382"/>
                    </a:lnTo>
                    <a:lnTo>
                      <a:pt x="274828" y="203581"/>
                    </a:lnTo>
                    <a:lnTo>
                      <a:pt x="445008" y="203581"/>
                    </a:lnTo>
                    <a:lnTo>
                      <a:pt x="445008" y="262382"/>
                    </a:lnTo>
                    <a:lnTo>
                      <a:pt x="461644" y="262382"/>
                    </a:lnTo>
                    <a:lnTo>
                      <a:pt x="461644" y="203581"/>
                    </a:lnTo>
                    <a:lnTo>
                      <a:pt x="461644" y="186817"/>
                    </a:lnTo>
                    <a:lnTo>
                      <a:pt x="461644" y="117729"/>
                    </a:lnTo>
                    <a:lnTo>
                      <a:pt x="445008" y="117729"/>
                    </a:lnTo>
                    <a:lnTo>
                      <a:pt x="445008" y="186817"/>
                    </a:lnTo>
                    <a:close/>
                    <a:moveTo>
                      <a:pt x="258191" y="186817"/>
                    </a:moveTo>
                    <a:lnTo>
                      <a:pt x="88011" y="186817"/>
                    </a:lnTo>
                    <a:lnTo>
                      <a:pt x="88011" y="16764"/>
                    </a:lnTo>
                    <a:lnTo>
                      <a:pt x="258191" y="16764"/>
                    </a:lnTo>
                    <a:lnTo>
                      <a:pt x="258191" y="18681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14"/>
              <p:cNvSpPr/>
              <p:nvPr/>
            </p:nvSpPr>
            <p:spPr>
              <a:xfrm>
                <a:off x="7865366" y="5877169"/>
                <a:ext cx="1511044" cy="1510916"/>
              </a:xfrm>
              <a:custGeom>
                <a:rect b="b" l="l" r="r" t="t"/>
                <a:pathLst>
                  <a:path extrusionOk="0" h="1510916" w="1511044">
                    <a:moveTo>
                      <a:pt x="1494153" y="373888"/>
                    </a:moveTo>
                    <a:lnTo>
                      <a:pt x="1323973" y="373888"/>
                    </a:lnTo>
                    <a:lnTo>
                      <a:pt x="1323973" y="332994"/>
                    </a:lnTo>
                    <a:lnTo>
                      <a:pt x="1307336" y="332994"/>
                    </a:lnTo>
                    <a:lnTo>
                      <a:pt x="1307336" y="373888"/>
                    </a:lnTo>
                    <a:lnTo>
                      <a:pt x="1137157" y="373888"/>
                    </a:lnTo>
                    <a:lnTo>
                      <a:pt x="1137157" y="332994"/>
                    </a:lnTo>
                    <a:lnTo>
                      <a:pt x="1120520" y="332994"/>
                    </a:lnTo>
                    <a:lnTo>
                      <a:pt x="1120520" y="373888"/>
                    </a:lnTo>
                    <a:lnTo>
                      <a:pt x="950467" y="373888"/>
                    </a:lnTo>
                    <a:lnTo>
                      <a:pt x="950467" y="203835"/>
                    </a:lnTo>
                    <a:lnTo>
                      <a:pt x="978915" y="203835"/>
                    </a:lnTo>
                    <a:lnTo>
                      <a:pt x="978915" y="187071"/>
                    </a:lnTo>
                    <a:lnTo>
                      <a:pt x="950467" y="187071"/>
                    </a:lnTo>
                    <a:lnTo>
                      <a:pt x="950467" y="16891"/>
                    </a:lnTo>
                    <a:lnTo>
                      <a:pt x="978915" y="16891"/>
                    </a:lnTo>
                    <a:lnTo>
                      <a:pt x="978915" y="127"/>
                    </a:lnTo>
                    <a:lnTo>
                      <a:pt x="950467" y="127"/>
                    </a:lnTo>
                    <a:lnTo>
                      <a:pt x="933830" y="0"/>
                    </a:lnTo>
                    <a:lnTo>
                      <a:pt x="763650" y="0"/>
                    </a:lnTo>
                    <a:lnTo>
                      <a:pt x="747013" y="0"/>
                    </a:lnTo>
                    <a:lnTo>
                      <a:pt x="576833" y="0"/>
                    </a:lnTo>
                    <a:lnTo>
                      <a:pt x="560196" y="0"/>
                    </a:lnTo>
                    <a:lnTo>
                      <a:pt x="390143" y="0"/>
                    </a:lnTo>
                    <a:lnTo>
                      <a:pt x="373380" y="127"/>
                    </a:lnTo>
                    <a:lnTo>
                      <a:pt x="277241" y="0"/>
                    </a:lnTo>
                    <a:lnTo>
                      <a:pt x="260477" y="16764"/>
                    </a:lnTo>
                    <a:lnTo>
                      <a:pt x="373380" y="16764"/>
                    </a:lnTo>
                    <a:lnTo>
                      <a:pt x="373380" y="186817"/>
                    </a:lnTo>
                    <a:lnTo>
                      <a:pt x="203327" y="186817"/>
                    </a:lnTo>
                    <a:lnTo>
                      <a:pt x="203327" y="73914"/>
                    </a:lnTo>
                    <a:lnTo>
                      <a:pt x="186690" y="90551"/>
                    </a:lnTo>
                    <a:lnTo>
                      <a:pt x="186690" y="186690"/>
                    </a:lnTo>
                    <a:lnTo>
                      <a:pt x="90551" y="186690"/>
                    </a:lnTo>
                    <a:lnTo>
                      <a:pt x="73787" y="203454"/>
                    </a:lnTo>
                    <a:lnTo>
                      <a:pt x="186690" y="203454"/>
                    </a:lnTo>
                    <a:lnTo>
                      <a:pt x="186817" y="373507"/>
                    </a:lnTo>
                    <a:lnTo>
                      <a:pt x="16764" y="373507"/>
                    </a:lnTo>
                    <a:lnTo>
                      <a:pt x="16764" y="260604"/>
                    </a:lnTo>
                    <a:lnTo>
                      <a:pt x="0" y="277368"/>
                    </a:lnTo>
                    <a:lnTo>
                      <a:pt x="0" y="373507"/>
                    </a:lnTo>
                    <a:lnTo>
                      <a:pt x="0" y="390143"/>
                    </a:lnTo>
                    <a:lnTo>
                      <a:pt x="0" y="560324"/>
                    </a:lnTo>
                    <a:lnTo>
                      <a:pt x="0" y="576961"/>
                    </a:lnTo>
                    <a:lnTo>
                      <a:pt x="0" y="747140"/>
                    </a:lnTo>
                    <a:lnTo>
                      <a:pt x="0" y="763777"/>
                    </a:lnTo>
                    <a:lnTo>
                      <a:pt x="0" y="933957"/>
                    </a:lnTo>
                    <a:lnTo>
                      <a:pt x="0" y="950594"/>
                    </a:lnTo>
                    <a:lnTo>
                      <a:pt x="0" y="1120774"/>
                    </a:lnTo>
                    <a:lnTo>
                      <a:pt x="0" y="1137411"/>
                    </a:lnTo>
                    <a:lnTo>
                      <a:pt x="0" y="1307463"/>
                    </a:lnTo>
                    <a:lnTo>
                      <a:pt x="0" y="1324227"/>
                    </a:lnTo>
                    <a:lnTo>
                      <a:pt x="0" y="1455164"/>
                    </a:lnTo>
                    <a:lnTo>
                      <a:pt x="16764" y="1471801"/>
                    </a:lnTo>
                    <a:lnTo>
                      <a:pt x="16764" y="1324101"/>
                    </a:lnTo>
                    <a:lnTo>
                      <a:pt x="186690" y="1324101"/>
                    </a:lnTo>
                    <a:lnTo>
                      <a:pt x="186690" y="1494026"/>
                    </a:lnTo>
                    <a:lnTo>
                      <a:pt x="39116" y="1494153"/>
                    </a:lnTo>
                    <a:lnTo>
                      <a:pt x="56007" y="1510790"/>
                    </a:lnTo>
                    <a:lnTo>
                      <a:pt x="186563" y="1510790"/>
                    </a:lnTo>
                    <a:lnTo>
                      <a:pt x="203327" y="1510790"/>
                    </a:lnTo>
                    <a:lnTo>
                      <a:pt x="373380" y="1510917"/>
                    </a:lnTo>
                    <a:lnTo>
                      <a:pt x="390143" y="1510790"/>
                    </a:lnTo>
                    <a:lnTo>
                      <a:pt x="560196" y="1510790"/>
                    </a:lnTo>
                    <a:lnTo>
                      <a:pt x="576833" y="1510790"/>
                    </a:lnTo>
                    <a:lnTo>
                      <a:pt x="747013" y="1510790"/>
                    </a:lnTo>
                    <a:lnTo>
                      <a:pt x="763650" y="1510790"/>
                    </a:lnTo>
                    <a:lnTo>
                      <a:pt x="933830" y="1510790"/>
                    </a:lnTo>
                    <a:lnTo>
                      <a:pt x="950467" y="1510917"/>
                    </a:lnTo>
                    <a:lnTo>
                      <a:pt x="1120520" y="1510790"/>
                    </a:lnTo>
                    <a:lnTo>
                      <a:pt x="1133728" y="1510917"/>
                    </a:lnTo>
                    <a:lnTo>
                      <a:pt x="1137284" y="1506726"/>
                    </a:lnTo>
                    <a:lnTo>
                      <a:pt x="1147570" y="1494153"/>
                    </a:lnTo>
                    <a:lnTo>
                      <a:pt x="1137284" y="1494153"/>
                    </a:lnTo>
                    <a:lnTo>
                      <a:pt x="1137284" y="1324101"/>
                    </a:lnTo>
                    <a:lnTo>
                      <a:pt x="1288032" y="1324101"/>
                    </a:lnTo>
                    <a:lnTo>
                      <a:pt x="1301875" y="1307337"/>
                    </a:lnTo>
                    <a:lnTo>
                      <a:pt x="1137284" y="1307463"/>
                    </a:lnTo>
                    <a:lnTo>
                      <a:pt x="1137284" y="1137284"/>
                    </a:lnTo>
                    <a:lnTo>
                      <a:pt x="1307463" y="1137284"/>
                    </a:lnTo>
                    <a:lnTo>
                      <a:pt x="1307463" y="1300605"/>
                    </a:lnTo>
                    <a:lnTo>
                      <a:pt x="1324100" y="1280413"/>
                    </a:lnTo>
                    <a:lnTo>
                      <a:pt x="1324100" y="1137284"/>
                    </a:lnTo>
                    <a:lnTo>
                      <a:pt x="1442210" y="1137284"/>
                    </a:lnTo>
                    <a:lnTo>
                      <a:pt x="1456053" y="1120647"/>
                    </a:lnTo>
                    <a:lnTo>
                      <a:pt x="1324227" y="1120647"/>
                    </a:lnTo>
                    <a:lnTo>
                      <a:pt x="1324227" y="950467"/>
                    </a:lnTo>
                    <a:lnTo>
                      <a:pt x="1494407" y="950467"/>
                    </a:lnTo>
                    <a:lnTo>
                      <a:pt x="1494407" y="1074291"/>
                    </a:lnTo>
                    <a:lnTo>
                      <a:pt x="1511044" y="1054099"/>
                    </a:lnTo>
                    <a:lnTo>
                      <a:pt x="1511044" y="950594"/>
                    </a:lnTo>
                    <a:lnTo>
                      <a:pt x="1511044" y="933957"/>
                    </a:lnTo>
                    <a:lnTo>
                      <a:pt x="1511044" y="763777"/>
                    </a:lnTo>
                    <a:lnTo>
                      <a:pt x="1511044" y="747140"/>
                    </a:lnTo>
                    <a:lnTo>
                      <a:pt x="1511044" y="576961"/>
                    </a:lnTo>
                    <a:lnTo>
                      <a:pt x="1511044" y="560324"/>
                    </a:lnTo>
                    <a:lnTo>
                      <a:pt x="1511044" y="390143"/>
                    </a:lnTo>
                    <a:lnTo>
                      <a:pt x="1511044" y="373507"/>
                    </a:lnTo>
                    <a:lnTo>
                      <a:pt x="1511044" y="332613"/>
                    </a:lnTo>
                    <a:lnTo>
                      <a:pt x="1494407" y="332613"/>
                    </a:lnTo>
                    <a:lnTo>
                      <a:pt x="1494407" y="373888"/>
                    </a:lnTo>
                    <a:close/>
                    <a:moveTo>
                      <a:pt x="16510" y="577214"/>
                    </a:moveTo>
                    <a:lnTo>
                      <a:pt x="186436" y="577214"/>
                    </a:lnTo>
                    <a:lnTo>
                      <a:pt x="186436" y="747394"/>
                    </a:lnTo>
                    <a:lnTo>
                      <a:pt x="16510" y="747394"/>
                    </a:lnTo>
                    <a:lnTo>
                      <a:pt x="16510" y="577214"/>
                    </a:lnTo>
                    <a:close/>
                    <a:moveTo>
                      <a:pt x="16510" y="764031"/>
                    </a:moveTo>
                    <a:lnTo>
                      <a:pt x="186436" y="764031"/>
                    </a:lnTo>
                    <a:lnTo>
                      <a:pt x="186436" y="934211"/>
                    </a:lnTo>
                    <a:lnTo>
                      <a:pt x="16510" y="934211"/>
                    </a:lnTo>
                    <a:lnTo>
                      <a:pt x="16510" y="764031"/>
                    </a:lnTo>
                    <a:close/>
                    <a:moveTo>
                      <a:pt x="186563" y="1307717"/>
                    </a:moveTo>
                    <a:lnTo>
                      <a:pt x="16637" y="1307717"/>
                    </a:lnTo>
                    <a:lnTo>
                      <a:pt x="16637" y="1137664"/>
                    </a:lnTo>
                    <a:lnTo>
                      <a:pt x="186690" y="1137664"/>
                    </a:lnTo>
                    <a:lnTo>
                      <a:pt x="186563" y="1307717"/>
                    </a:lnTo>
                    <a:close/>
                    <a:moveTo>
                      <a:pt x="186563" y="1121027"/>
                    </a:moveTo>
                    <a:lnTo>
                      <a:pt x="16637" y="1121027"/>
                    </a:lnTo>
                    <a:lnTo>
                      <a:pt x="16637" y="950848"/>
                    </a:lnTo>
                    <a:lnTo>
                      <a:pt x="186690" y="950848"/>
                    </a:lnTo>
                    <a:lnTo>
                      <a:pt x="186563" y="1121027"/>
                    </a:lnTo>
                    <a:close/>
                    <a:moveTo>
                      <a:pt x="16510" y="560705"/>
                    </a:moveTo>
                    <a:lnTo>
                      <a:pt x="16510" y="390524"/>
                    </a:lnTo>
                    <a:lnTo>
                      <a:pt x="186436" y="390524"/>
                    </a:lnTo>
                    <a:lnTo>
                      <a:pt x="186563" y="560577"/>
                    </a:lnTo>
                    <a:lnTo>
                      <a:pt x="16510" y="560705"/>
                    </a:lnTo>
                    <a:close/>
                    <a:moveTo>
                      <a:pt x="373380" y="1494534"/>
                    </a:moveTo>
                    <a:lnTo>
                      <a:pt x="203327" y="1494407"/>
                    </a:lnTo>
                    <a:lnTo>
                      <a:pt x="203327" y="1324481"/>
                    </a:lnTo>
                    <a:lnTo>
                      <a:pt x="373380" y="1324481"/>
                    </a:lnTo>
                    <a:lnTo>
                      <a:pt x="373380" y="1494534"/>
                    </a:lnTo>
                    <a:close/>
                    <a:moveTo>
                      <a:pt x="373380" y="1307844"/>
                    </a:moveTo>
                    <a:lnTo>
                      <a:pt x="203327" y="1307717"/>
                    </a:lnTo>
                    <a:lnTo>
                      <a:pt x="203327" y="1137664"/>
                    </a:lnTo>
                    <a:lnTo>
                      <a:pt x="373380" y="1137664"/>
                    </a:lnTo>
                    <a:lnTo>
                      <a:pt x="373380" y="1307844"/>
                    </a:lnTo>
                    <a:close/>
                    <a:moveTo>
                      <a:pt x="373380" y="1121027"/>
                    </a:moveTo>
                    <a:lnTo>
                      <a:pt x="203327" y="1121027"/>
                    </a:lnTo>
                    <a:lnTo>
                      <a:pt x="203327" y="950848"/>
                    </a:lnTo>
                    <a:lnTo>
                      <a:pt x="373380" y="950848"/>
                    </a:lnTo>
                    <a:lnTo>
                      <a:pt x="373380" y="1121027"/>
                    </a:lnTo>
                    <a:close/>
                    <a:moveTo>
                      <a:pt x="373380" y="934211"/>
                    </a:moveTo>
                    <a:lnTo>
                      <a:pt x="203327" y="934084"/>
                    </a:lnTo>
                    <a:lnTo>
                      <a:pt x="203327" y="763904"/>
                    </a:lnTo>
                    <a:lnTo>
                      <a:pt x="373380" y="764031"/>
                    </a:lnTo>
                    <a:lnTo>
                      <a:pt x="373380" y="934211"/>
                    </a:lnTo>
                    <a:close/>
                    <a:moveTo>
                      <a:pt x="373380" y="747521"/>
                    </a:moveTo>
                    <a:lnTo>
                      <a:pt x="203327" y="747394"/>
                    </a:lnTo>
                    <a:lnTo>
                      <a:pt x="203327" y="577214"/>
                    </a:lnTo>
                    <a:lnTo>
                      <a:pt x="373380" y="577341"/>
                    </a:lnTo>
                    <a:lnTo>
                      <a:pt x="373380" y="747521"/>
                    </a:lnTo>
                    <a:close/>
                    <a:moveTo>
                      <a:pt x="373380" y="560577"/>
                    </a:moveTo>
                    <a:lnTo>
                      <a:pt x="203327" y="560705"/>
                    </a:lnTo>
                    <a:lnTo>
                      <a:pt x="203327" y="390524"/>
                    </a:lnTo>
                    <a:lnTo>
                      <a:pt x="373380" y="390652"/>
                    </a:lnTo>
                    <a:lnTo>
                      <a:pt x="373380" y="560577"/>
                    </a:lnTo>
                    <a:close/>
                    <a:moveTo>
                      <a:pt x="373380" y="373888"/>
                    </a:moveTo>
                    <a:lnTo>
                      <a:pt x="203327" y="373888"/>
                    </a:lnTo>
                    <a:lnTo>
                      <a:pt x="203327" y="203835"/>
                    </a:lnTo>
                    <a:lnTo>
                      <a:pt x="373380" y="203835"/>
                    </a:lnTo>
                    <a:lnTo>
                      <a:pt x="373380" y="373888"/>
                    </a:lnTo>
                    <a:close/>
                    <a:moveTo>
                      <a:pt x="560196" y="1494534"/>
                    </a:moveTo>
                    <a:lnTo>
                      <a:pt x="390143" y="1494534"/>
                    </a:lnTo>
                    <a:lnTo>
                      <a:pt x="390143" y="1324608"/>
                    </a:lnTo>
                    <a:lnTo>
                      <a:pt x="560196" y="1324608"/>
                    </a:lnTo>
                    <a:lnTo>
                      <a:pt x="560196" y="1494534"/>
                    </a:lnTo>
                    <a:close/>
                    <a:moveTo>
                      <a:pt x="560196" y="1307717"/>
                    </a:moveTo>
                    <a:lnTo>
                      <a:pt x="390143" y="1307717"/>
                    </a:lnTo>
                    <a:lnTo>
                      <a:pt x="390143" y="1137664"/>
                    </a:lnTo>
                    <a:lnTo>
                      <a:pt x="560196" y="1137664"/>
                    </a:lnTo>
                    <a:lnTo>
                      <a:pt x="560196" y="1307717"/>
                    </a:lnTo>
                    <a:close/>
                    <a:moveTo>
                      <a:pt x="560196" y="1121027"/>
                    </a:moveTo>
                    <a:lnTo>
                      <a:pt x="390143" y="1121027"/>
                    </a:lnTo>
                    <a:lnTo>
                      <a:pt x="390143" y="950848"/>
                    </a:lnTo>
                    <a:lnTo>
                      <a:pt x="560196" y="950848"/>
                    </a:lnTo>
                    <a:lnTo>
                      <a:pt x="560196" y="1121027"/>
                    </a:lnTo>
                    <a:close/>
                    <a:moveTo>
                      <a:pt x="560196" y="934211"/>
                    </a:moveTo>
                    <a:lnTo>
                      <a:pt x="390143" y="934211"/>
                    </a:lnTo>
                    <a:lnTo>
                      <a:pt x="390143" y="764031"/>
                    </a:lnTo>
                    <a:lnTo>
                      <a:pt x="560196" y="764031"/>
                    </a:lnTo>
                    <a:lnTo>
                      <a:pt x="560196" y="934211"/>
                    </a:lnTo>
                    <a:close/>
                    <a:moveTo>
                      <a:pt x="560196" y="747394"/>
                    </a:moveTo>
                    <a:lnTo>
                      <a:pt x="390143" y="747394"/>
                    </a:lnTo>
                    <a:lnTo>
                      <a:pt x="390143" y="577214"/>
                    </a:lnTo>
                    <a:lnTo>
                      <a:pt x="560196" y="577214"/>
                    </a:lnTo>
                    <a:lnTo>
                      <a:pt x="560196" y="747394"/>
                    </a:lnTo>
                    <a:close/>
                    <a:moveTo>
                      <a:pt x="560196" y="560705"/>
                    </a:moveTo>
                    <a:lnTo>
                      <a:pt x="390143" y="560705"/>
                    </a:lnTo>
                    <a:lnTo>
                      <a:pt x="390143" y="390524"/>
                    </a:lnTo>
                    <a:lnTo>
                      <a:pt x="560196" y="390524"/>
                    </a:lnTo>
                    <a:lnTo>
                      <a:pt x="560196" y="560705"/>
                    </a:lnTo>
                    <a:close/>
                    <a:moveTo>
                      <a:pt x="560196" y="373888"/>
                    </a:moveTo>
                    <a:lnTo>
                      <a:pt x="390143" y="373888"/>
                    </a:lnTo>
                    <a:lnTo>
                      <a:pt x="390143" y="203835"/>
                    </a:lnTo>
                    <a:lnTo>
                      <a:pt x="560196" y="203835"/>
                    </a:lnTo>
                    <a:lnTo>
                      <a:pt x="560196" y="373888"/>
                    </a:lnTo>
                    <a:close/>
                    <a:moveTo>
                      <a:pt x="560196" y="186944"/>
                    </a:moveTo>
                    <a:lnTo>
                      <a:pt x="390143" y="186944"/>
                    </a:lnTo>
                    <a:lnTo>
                      <a:pt x="390143" y="16891"/>
                    </a:lnTo>
                    <a:lnTo>
                      <a:pt x="560196" y="16891"/>
                    </a:lnTo>
                    <a:lnTo>
                      <a:pt x="560196" y="186944"/>
                    </a:lnTo>
                    <a:close/>
                    <a:moveTo>
                      <a:pt x="747013" y="1494534"/>
                    </a:moveTo>
                    <a:lnTo>
                      <a:pt x="576833" y="1494534"/>
                    </a:lnTo>
                    <a:lnTo>
                      <a:pt x="576833" y="1324608"/>
                    </a:lnTo>
                    <a:lnTo>
                      <a:pt x="747013" y="1324608"/>
                    </a:lnTo>
                    <a:lnTo>
                      <a:pt x="747013" y="1494534"/>
                    </a:lnTo>
                    <a:close/>
                    <a:moveTo>
                      <a:pt x="747013" y="1307717"/>
                    </a:moveTo>
                    <a:lnTo>
                      <a:pt x="576833" y="1307717"/>
                    </a:lnTo>
                    <a:lnTo>
                      <a:pt x="576833" y="1137664"/>
                    </a:lnTo>
                    <a:lnTo>
                      <a:pt x="747013" y="1137664"/>
                    </a:lnTo>
                    <a:lnTo>
                      <a:pt x="747013" y="1307717"/>
                    </a:lnTo>
                    <a:close/>
                    <a:moveTo>
                      <a:pt x="747013" y="1121027"/>
                    </a:moveTo>
                    <a:lnTo>
                      <a:pt x="576833" y="1121027"/>
                    </a:lnTo>
                    <a:lnTo>
                      <a:pt x="576833" y="950848"/>
                    </a:lnTo>
                    <a:lnTo>
                      <a:pt x="747013" y="950848"/>
                    </a:lnTo>
                    <a:lnTo>
                      <a:pt x="747013" y="1121027"/>
                    </a:lnTo>
                    <a:close/>
                    <a:moveTo>
                      <a:pt x="747013" y="934211"/>
                    </a:moveTo>
                    <a:lnTo>
                      <a:pt x="576833" y="934211"/>
                    </a:lnTo>
                    <a:lnTo>
                      <a:pt x="576833" y="764031"/>
                    </a:lnTo>
                    <a:lnTo>
                      <a:pt x="747013" y="764031"/>
                    </a:lnTo>
                    <a:lnTo>
                      <a:pt x="747013" y="934211"/>
                    </a:lnTo>
                    <a:close/>
                    <a:moveTo>
                      <a:pt x="747013" y="747394"/>
                    </a:moveTo>
                    <a:lnTo>
                      <a:pt x="576833" y="747394"/>
                    </a:lnTo>
                    <a:lnTo>
                      <a:pt x="576833" y="577214"/>
                    </a:lnTo>
                    <a:lnTo>
                      <a:pt x="747013" y="577214"/>
                    </a:lnTo>
                    <a:lnTo>
                      <a:pt x="747013" y="747394"/>
                    </a:lnTo>
                    <a:close/>
                    <a:moveTo>
                      <a:pt x="747013" y="560705"/>
                    </a:moveTo>
                    <a:lnTo>
                      <a:pt x="576833" y="560705"/>
                    </a:lnTo>
                    <a:lnTo>
                      <a:pt x="576833" y="390524"/>
                    </a:lnTo>
                    <a:lnTo>
                      <a:pt x="747013" y="390524"/>
                    </a:lnTo>
                    <a:lnTo>
                      <a:pt x="747013" y="560705"/>
                    </a:lnTo>
                    <a:close/>
                    <a:moveTo>
                      <a:pt x="747013" y="373888"/>
                    </a:moveTo>
                    <a:lnTo>
                      <a:pt x="576833" y="373888"/>
                    </a:lnTo>
                    <a:lnTo>
                      <a:pt x="576833" y="203835"/>
                    </a:lnTo>
                    <a:lnTo>
                      <a:pt x="747013" y="203835"/>
                    </a:lnTo>
                    <a:lnTo>
                      <a:pt x="747013" y="373888"/>
                    </a:lnTo>
                    <a:close/>
                    <a:moveTo>
                      <a:pt x="747013" y="186944"/>
                    </a:moveTo>
                    <a:lnTo>
                      <a:pt x="576833" y="186944"/>
                    </a:lnTo>
                    <a:lnTo>
                      <a:pt x="576833" y="16891"/>
                    </a:lnTo>
                    <a:lnTo>
                      <a:pt x="747013" y="16891"/>
                    </a:lnTo>
                    <a:lnTo>
                      <a:pt x="747013" y="186944"/>
                    </a:lnTo>
                    <a:close/>
                    <a:moveTo>
                      <a:pt x="933830" y="1494534"/>
                    </a:moveTo>
                    <a:lnTo>
                      <a:pt x="763650" y="1494534"/>
                    </a:lnTo>
                    <a:lnTo>
                      <a:pt x="763650" y="1324608"/>
                    </a:lnTo>
                    <a:lnTo>
                      <a:pt x="933830" y="1324608"/>
                    </a:lnTo>
                    <a:lnTo>
                      <a:pt x="933830" y="1494534"/>
                    </a:lnTo>
                    <a:close/>
                    <a:moveTo>
                      <a:pt x="933830" y="1307717"/>
                    </a:moveTo>
                    <a:lnTo>
                      <a:pt x="763650" y="1307717"/>
                    </a:lnTo>
                    <a:lnTo>
                      <a:pt x="763650" y="1137664"/>
                    </a:lnTo>
                    <a:lnTo>
                      <a:pt x="933830" y="1137664"/>
                    </a:lnTo>
                    <a:lnTo>
                      <a:pt x="933830" y="1307717"/>
                    </a:lnTo>
                    <a:close/>
                    <a:moveTo>
                      <a:pt x="933830" y="1121027"/>
                    </a:moveTo>
                    <a:lnTo>
                      <a:pt x="763650" y="1121027"/>
                    </a:lnTo>
                    <a:lnTo>
                      <a:pt x="763650" y="950848"/>
                    </a:lnTo>
                    <a:lnTo>
                      <a:pt x="933830" y="950848"/>
                    </a:lnTo>
                    <a:lnTo>
                      <a:pt x="933830" y="1121027"/>
                    </a:lnTo>
                    <a:close/>
                    <a:moveTo>
                      <a:pt x="933830" y="934211"/>
                    </a:moveTo>
                    <a:lnTo>
                      <a:pt x="763650" y="934211"/>
                    </a:lnTo>
                    <a:lnTo>
                      <a:pt x="763650" y="764031"/>
                    </a:lnTo>
                    <a:lnTo>
                      <a:pt x="933830" y="764031"/>
                    </a:lnTo>
                    <a:lnTo>
                      <a:pt x="933830" y="934211"/>
                    </a:lnTo>
                    <a:close/>
                    <a:moveTo>
                      <a:pt x="933830" y="747394"/>
                    </a:moveTo>
                    <a:lnTo>
                      <a:pt x="763650" y="747394"/>
                    </a:lnTo>
                    <a:lnTo>
                      <a:pt x="763650" y="577214"/>
                    </a:lnTo>
                    <a:lnTo>
                      <a:pt x="933830" y="577214"/>
                    </a:lnTo>
                    <a:lnTo>
                      <a:pt x="933830" y="747394"/>
                    </a:lnTo>
                    <a:close/>
                    <a:moveTo>
                      <a:pt x="933830" y="560705"/>
                    </a:moveTo>
                    <a:lnTo>
                      <a:pt x="763650" y="560705"/>
                    </a:lnTo>
                    <a:lnTo>
                      <a:pt x="763650" y="390524"/>
                    </a:lnTo>
                    <a:lnTo>
                      <a:pt x="933830" y="390524"/>
                    </a:lnTo>
                    <a:lnTo>
                      <a:pt x="933830" y="560705"/>
                    </a:lnTo>
                    <a:close/>
                    <a:moveTo>
                      <a:pt x="933830" y="373888"/>
                    </a:moveTo>
                    <a:lnTo>
                      <a:pt x="763650" y="373888"/>
                    </a:lnTo>
                    <a:lnTo>
                      <a:pt x="763650" y="203835"/>
                    </a:lnTo>
                    <a:lnTo>
                      <a:pt x="933830" y="203835"/>
                    </a:lnTo>
                    <a:lnTo>
                      <a:pt x="933830" y="373888"/>
                    </a:lnTo>
                    <a:close/>
                    <a:moveTo>
                      <a:pt x="933830" y="186944"/>
                    </a:moveTo>
                    <a:lnTo>
                      <a:pt x="763650" y="186944"/>
                    </a:lnTo>
                    <a:lnTo>
                      <a:pt x="763650" y="16891"/>
                    </a:lnTo>
                    <a:lnTo>
                      <a:pt x="933830" y="16891"/>
                    </a:lnTo>
                    <a:lnTo>
                      <a:pt x="933830" y="186944"/>
                    </a:lnTo>
                    <a:close/>
                    <a:moveTo>
                      <a:pt x="1120520" y="1494534"/>
                    </a:moveTo>
                    <a:lnTo>
                      <a:pt x="950467" y="1494661"/>
                    </a:lnTo>
                    <a:lnTo>
                      <a:pt x="950467" y="1324608"/>
                    </a:lnTo>
                    <a:lnTo>
                      <a:pt x="1120520" y="1324608"/>
                    </a:lnTo>
                    <a:lnTo>
                      <a:pt x="1120520" y="1494534"/>
                    </a:lnTo>
                    <a:close/>
                    <a:moveTo>
                      <a:pt x="1120520" y="1307717"/>
                    </a:moveTo>
                    <a:lnTo>
                      <a:pt x="950467" y="1307844"/>
                    </a:lnTo>
                    <a:lnTo>
                      <a:pt x="950467" y="1137664"/>
                    </a:lnTo>
                    <a:lnTo>
                      <a:pt x="1120520" y="1137664"/>
                    </a:lnTo>
                    <a:lnTo>
                      <a:pt x="1120520" y="1307717"/>
                    </a:lnTo>
                    <a:close/>
                    <a:moveTo>
                      <a:pt x="1120520" y="1121027"/>
                    </a:moveTo>
                    <a:lnTo>
                      <a:pt x="950467" y="1121027"/>
                    </a:lnTo>
                    <a:lnTo>
                      <a:pt x="950467" y="950848"/>
                    </a:lnTo>
                    <a:lnTo>
                      <a:pt x="1120520" y="950848"/>
                    </a:lnTo>
                    <a:lnTo>
                      <a:pt x="1120520" y="1121027"/>
                    </a:lnTo>
                    <a:close/>
                    <a:moveTo>
                      <a:pt x="1120520" y="934211"/>
                    </a:moveTo>
                    <a:lnTo>
                      <a:pt x="950467" y="934338"/>
                    </a:lnTo>
                    <a:lnTo>
                      <a:pt x="950467" y="764158"/>
                    </a:lnTo>
                    <a:lnTo>
                      <a:pt x="1120520" y="764031"/>
                    </a:lnTo>
                    <a:lnTo>
                      <a:pt x="1120520" y="934211"/>
                    </a:lnTo>
                    <a:close/>
                    <a:moveTo>
                      <a:pt x="1120520" y="747394"/>
                    </a:moveTo>
                    <a:lnTo>
                      <a:pt x="950467" y="747521"/>
                    </a:lnTo>
                    <a:lnTo>
                      <a:pt x="950467" y="577341"/>
                    </a:lnTo>
                    <a:lnTo>
                      <a:pt x="1120520" y="577214"/>
                    </a:lnTo>
                    <a:lnTo>
                      <a:pt x="1120520" y="747394"/>
                    </a:lnTo>
                    <a:close/>
                    <a:moveTo>
                      <a:pt x="1120520" y="560705"/>
                    </a:moveTo>
                    <a:lnTo>
                      <a:pt x="950467" y="560577"/>
                    </a:lnTo>
                    <a:lnTo>
                      <a:pt x="950467" y="390652"/>
                    </a:lnTo>
                    <a:lnTo>
                      <a:pt x="1120520" y="390524"/>
                    </a:lnTo>
                    <a:lnTo>
                      <a:pt x="1120520" y="560705"/>
                    </a:lnTo>
                    <a:close/>
                    <a:moveTo>
                      <a:pt x="1307336" y="1121027"/>
                    </a:moveTo>
                    <a:lnTo>
                      <a:pt x="1137157" y="1121027"/>
                    </a:lnTo>
                    <a:lnTo>
                      <a:pt x="1137157" y="950848"/>
                    </a:lnTo>
                    <a:lnTo>
                      <a:pt x="1307336" y="950848"/>
                    </a:lnTo>
                    <a:lnTo>
                      <a:pt x="1307336" y="1121027"/>
                    </a:lnTo>
                    <a:close/>
                    <a:moveTo>
                      <a:pt x="1307336" y="934211"/>
                    </a:moveTo>
                    <a:lnTo>
                      <a:pt x="1137157" y="934338"/>
                    </a:lnTo>
                    <a:lnTo>
                      <a:pt x="1137157" y="764158"/>
                    </a:lnTo>
                    <a:lnTo>
                      <a:pt x="1307336" y="764031"/>
                    </a:lnTo>
                    <a:lnTo>
                      <a:pt x="1307336" y="934211"/>
                    </a:lnTo>
                    <a:close/>
                    <a:moveTo>
                      <a:pt x="1307336" y="747394"/>
                    </a:moveTo>
                    <a:lnTo>
                      <a:pt x="1137157" y="747521"/>
                    </a:lnTo>
                    <a:lnTo>
                      <a:pt x="1137157" y="577341"/>
                    </a:lnTo>
                    <a:lnTo>
                      <a:pt x="1307336" y="577214"/>
                    </a:lnTo>
                    <a:lnTo>
                      <a:pt x="1307336" y="747394"/>
                    </a:lnTo>
                    <a:close/>
                    <a:moveTo>
                      <a:pt x="1307336" y="560705"/>
                    </a:moveTo>
                    <a:lnTo>
                      <a:pt x="1137157" y="560577"/>
                    </a:lnTo>
                    <a:lnTo>
                      <a:pt x="1137157" y="390652"/>
                    </a:lnTo>
                    <a:lnTo>
                      <a:pt x="1307336" y="390524"/>
                    </a:lnTo>
                    <a:lnTo>
                      <a:pt x="1307336" y="560705"/>
                    </a:lnTo>
                    <a:close/>
                    <a:moveTo>
                      <a:pt x="1494153" y="934211"/>
                    </a:moveTo>
                    <a:lnTo>
                      <a:pt x="1323973" y="934084"/>
                    </a:lnTo>
                    <a:lnTo>
                      <a:pt x="1323973" y="763904"/>
                    </a:lnTo>
                    <a:lnTo>
                      <a:pt x="1494153" y="764031"/>
                    </a:lnTo>
                    <a:lnTo>
                      <a:pt x="1494153" y="934211"/>
                    </a:lnTo>
                    <a:close/>
                    <a:moveTo>
                      <a:pt x="1494153" y="747521"/>
                    </a:moveTo>
                    <a:lnTo>
                      <a:pt x="1323973" y="747394"/>
                    </a:lnTo>
                    <a:lnTo>
                      <a:pt x="1323973" y="577214"/>
                    </a:lnTo>
                    <a:lnTo>
                      <a:pt x="1494153" y="577341"/>
                    </a:lnTo>
                    <a:lnTo>
                      <a:pt x="1494153" y="747521"/>
                    </a:lnTo>
                    <a:close/>
                    <a:moveTo>
                      <a:pt x="1494153" y="560577"/>
                    </a:moveTo>
                    <a:lnTo>
                      <a:pt x="1323973" y="560705"/>
                    </a:lnTo>
                    <a:lnTo>
                      <a:pt x="1323973" y="390524"/>
                    </a:lnTo>
                    <a:lnTo>
                      <a:pt x="1494153" y="390652"/>
                    </a:lnTo>
                    <a:lnTo>
                      <a:pt x="1494153" y="56057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14"/>
              <p:cNvSpPr/>
              <p:nvPr/>
            </p:nvSpPr>
            <p:spPr>
              <a:xfrm>
                <a:off x="6626007" y="1680238"/>
                <a:ext cx="690509" cy="690438"/>
              </a:xfrm>
              <a:custGeom>
                <a:rect b="b" l="l" r="r" t="t"/>
                <a:pathLst>
                  <a:path extrusionOk="0" h="690438" w="690509">
                    <a:moveTo>
                      <a:pt x="665193" y="542893"/>
                    </a:moveTo>
                    <a:lnTo>
                      <a:pt x="648429" y="526129"/>
                    </a:lnTo>
                    <a:lnTo>
                      <a:pt x="540099" y="417798"/>
                    </a:lnTo>
                    <a:lnTo>
                      <a:pt x="503015" y="380714"/>
                    </a:lnTo>
                    <a:lnTo>
                      <a:pt x="382492" y="260191"/>
                    </a:lnTo>
                    <a:lnTo>
                      <a:pt x="361156" y="238855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153384" y="275685"/>
                    </a:lnTo>
                    <a:lnTo>
                      <a:pt x="190722" y="313023"/>
                    </a:lnTo>
                    <a:lnTo>
                      <a:pt x="310991" y="433292"/>
                    </a:lnTo>
                    <a:lnTo>
                      <a:pt x="332835" y="455136"/>
                    </a:lnTo>
                    <a:lnTo>
                      <a:pt x="543020" y="665320"/>
                    </a:lnTo>
                    <a:cubicBezTo>
                      <a:pt x="564991" y="687291"/>
                      <a:pt x="595979" y="694784"/>
                      <a:pt x="624299" y="688053"/>
                    </a:cubicBezTo>
                    <a:cubicBezTo>
                      <a:pt x="636999" y="685005"/>
                      <a:pt x="649191" y="679163"/>
                      <a:pt x="659732" y="670273"/>
                    </a:cubicBezTo>
                    <a:cubicBezTo>
                      <a:pt x="661637" y="668622"/>
                      <a:pt x="663542" y="666971"/>
                      <a:pt x="665320" y="665193"/>
                    </a:cubicBezTo>
                    <a:cubicBezTo>
                      <a:pt x="686783" y="643730"/>
                      <a:pt x="694530" y="613504"/>
                      <a:pt x="688561" y="585691"/>
                    </a:cubicBezTo>
                    <a:cubicBezTo>
                      <a:pt x="685005" y="570071"/>
                      <a:pt x="677385" y="555084"/>
                      <a:pt x="665193" y="542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14"/>
              <p:cNvSpPr/>
              <p:nvPr/>
            </p:nvSpPr>
            <p:spPr>
              <a:xfrm>
                <a:off x="8733315" y="2460525"/>
                <a:ext cx="649826" cy="686148"/>
              </a:xfrm>
              <a:custGeom>
                <a:rect b="b" l="l" r="r" t="t"/>
                <a:pathLst>
                  <a:path extrusionOk="0" h="686148" w="649826">
                    <a:moveTo>
                      <a:pt x="543020" y="665320"/>
                    </a:moveTo>
                    <a:cubicBezTo>
                      <a:pt x="552926" y="675226"/>
                      <a:pt x="564737" y="682084"/>
                      <a:pt x="577183" y="686148"/>
                    </a:cubicBezTo>
                    <a:lnTo>
                      <a:pt x="649826" y="527526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" name="Google Shape;43;p14"/>
            <p:cNvGrpSpPr/>
            <p:nvPr/>
          </p:nvGrpSpPr>
          <p:grpSpPr>
            <a:xfrm>
              <a:off x="6779137" y="255903"/>
              <a:ext cx="3279009" cy="4084028"/>
              <a:chOff x="6779137" y="255903"/>
              <a:chExt cx="3279009" cy="4084028"/>
            </a:xfrm>
          </p:grpSpPr>
          <p:sp>
            <p:nvSpPr>
              <p:cNvPr id="44" name="Google Shape;44;p14"/>
              <p:cNvSpPr/>
              <p:nvPr/>
            </p:nvSpPr>
            <p:spPr>
              <a:xfrm>
                <a:off x="8453249" y="255903"/>
                <a:ext cx="1604897" cy="873377"/>
              </a:xfrm>
              <a:custGeom>
                <a:rect b="b" l="l" r="r" t="t"/>
                <a:pathLst>
                  <a:path extrusionOk="0" h="873377" w="1604897">
                    <a:moveTo>
                      <a:pt x="1012189" y="0"/>
                    </a:moveTo>
                    <a:lnTo>
                      <a:pt x="923035" y="76835"/>
                    </a:lnTo>
                    <a:lnTo>
                      <a:pt x="906271" y="91313"/>
                    </a:lnTo>
                    <a:lnTo>
                      <a:pt x="736853" y="237490"/>
                    </a:lnTo>
                    <a:lnTo>
                      <a:pt x="736218" y="238125"/>
                    </a:lnTo>
                    <a:lnTo>
                      <a:pt x="719454" y="252476"/>
                    </a:lnTo>
                    <a:lnTo>
                      <a:pt x="717676" y="254127"/>
                    </a:lnTo>
                    <a:lnTo>
                      <a:pt x="549401" y="399287"/>
                    </a:lnTo>
                    <a:lnTo>
                      <a:pt x="532637" y="413765"/>
                    </a:lnTo>
                    <a:lnTo>
                      <a:pt x="520445" y="424179"/>
                    </a:lnTo>
                    <a:lnTo>
                      <a:pt x="501141" y="440943"/>
                    </a:lnTo>
                    <a:lnTo>
                      <a:pt x="362585" y="560450"/>
                    </a:lnTo>
                    <a:lnTo>
                      <a:pt x="345948" y="574928"/>
                    </a:lnTo>
                    <a:lnTo>
                      <a:pt x="304038" y="610996"/>
                    </a:lnTo>
                    <a:lnTo>
                      <a:pt x="284607" y="627760"/>
                    </a:lnTo>
                    <a:lnTo>
                      <a:pt x="175768" y="721740"/>
                    </a:lnTo>
                    <a:lnTo>
                      <a:pt x="159131" y="736091"/>
                    </a:lnTo>
                    <a:lnTo>
                      <a:pt x="87630" y="797813"/>
                    </a:lnTo>
                    <a:lnTo>
                      <a:pt x="68199" y="814577"/>
                    </a:lnTo>
                    <a:lnTo>
                      <a:pt x="0" y="873378"/>
                    </a:lnTo>
                    <a:lnTo>
                      <a:pt x="157861" y="814577"/>
                    </a:lnTo>
                    <a:lnTo>
                      <a:pt x="159131" y="814069"/>
                    </a:lnTo>
                    <a:lnTo>
                      <a:pt x="175768" y="807846"/>
                    </a:lnTo>
                    <a:lnTo>
                      <a:pt x="202946" y="797813"/>
                    </a:lnTo>
                    <a:lnTo>
                      <a:pt x="345948" y="744600"/>
                    </a:lnTo>
                    <a:lnTo>
                      <a:pt x="362585" y="738377"/>
                    </a:lnTo>
                    <a:lnTo>
                      <a:pt x="532637" y="675004"/>
                    </a:lnTo>
                    <a:lnTo>
                      <a:pt x="549401" y="668781"/>
                    </a:lnTo>
                    <a:lnTo>
                      <a:pt x="659637" y="627760"/>
                    </a:lnTo>
                    <a:lnTo>
                      <a:pt x="704468" y="610996"/>
                    </a:lnTo>
                    <a:lnTo>
                      <a:pt x="719454" y="605408"/>
                    </a:lnTo>
                    <a:lnTo>
                      <a:pt x="736218" y="599185"/>
                    </a:lnTo>
                    <a:lnTo>
                      <a:pt x="906271" y="535939"/>
                    </a:lnTo>
                    <a:lnTo>
                      <a:pt x="923035" y="529716"/>
                    </a:lnTo>
                    <a:lnTo>
                      <a:pt x="1604897" y="275844"/>
                    </a:lnTo>
                    <a:lnTo>
                      <a:pt x="1604897" y="21043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45;p14"/>
              <p:cNvSpPr/>
              <p:nvPr/>
            </p:nvSpPr>
            <p:spPr>
              <a:xfrm>
                <a:off x="8328916" y="191629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14"/>
              <p:cNvSpPr/>
              <p:nvPr/>
            </p:nvSpPr>
            <p:spPr>
              <a:xfrm>
                <a:off x="8173976" y="191629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14"/>
              <p:cNvSpPr/>
              <p:nvPr/>
            </p:nvSpPr>
            <p:spPr>
              <a:xfrm>
                <a:off x="8018909" y="191617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14"/>
              <p:cNvSpPr/>
              <p:nvPr/>
            </p:nvSpPr>
            <p:spPr>
              <a:xfrm>
                <a:off x="7863969" y="191629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14"/>
              <p:cNvSpPr/>
              <p:nvPr/>
            </p:nvSpPr>
            <p:spPr>
              <a:xfrm>
                <a:off x="7709030" y="191617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50;p14"/>
              <p:cNvSpPr/>
              <p:nvPr/>
            </p:nvSpPr>
            <p:spPr>
              <a:xfrm>
                <a:off x="7554090" y="191617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14"/>
              <p:cNvSpPr/>
              <p:nvPr/>
            </p:nvSpPr>
            <p:spPr>
              <a:xfrm>
                <a:off x="7399023" y="191617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14"/>
              <p:cNvSpPr/>
              <p:nvPr/>
            </p:nvSpPr>
            <p:spPr>
              <a:xfrm>
                <a:off x="7244083" y="191617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14"/>
              <p:cNvSpPr/>
              <p:nvPr/>
            </p:nvSpPr>
            <p:spPr>
              <a:xfrm>
                <a:off x="7089143" y="191617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14"/>
              <p:cNvSpPr/>
              <p:nvPr/>
            </p:nvSpPr>
            <p:spPr>
              <a:xfrm>
                <a:off x="6987163" y="1919093"/>
                <a:ext cx="21335" cy="21335"/>
              </a:xfrm>
              <a:custGeom>
                <a:rect b="b" l="l" r="r" t="t"/>
                <a:pathLst>
                  <a:path extrusionOk="0" h="21335" w="21335">
                    <a:moveTo>
                      <a:pt x="0" y="0"/>
                    </a:moveTo>
                    <a:lnTo>
                      <a:pt x="21336" y="21336"/>
                    </a:lnTo>
                    <a:cubicBezTo>
                      <a:pt x="17399" y="11684"/>
                      <a:pt x="9652" y="3937"/>
                      <a:pt x="0" y="0"/>
                    </a:cubicBez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14"/>
              <p:cNvSpPr/>
              <p:nvPr/>
            </p:nvSpPr>
            <p:spPr>
              <a:xfrm>
                <a:off x="6779391" y="1955923"/>
                <a:ext cx="37337" cy="37337"/>
              </a:xfrm>
              <a:custGeom>
                <a:rect b="b" l="l" r="r" t="t"/>
                <a:pathLst>
                  <a:path extrusionOk="0" h="37337" w="37337">
                    <a:moveTo>
                      <a:pt x="37338" y="37338"/>
                    </a:moveTo>
                    <a:lnTo>
                      <a:pt x="0" y="0"/>
                    </a:lnTo>
                    <a:cubicBezTo>
                      <a:pt x="508" y="20447"/>
                      <a:pt x="16891" y="36830"/>
                      <a:pt x="37338" y="3733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6;p14"/>
              <p:cNvSpPr/>
              <p:nvPr/>
            </p:nvSpPr>
            <p:spPr>
              <a:xfrm>
                <a:off x="8328916" y="206095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7;p14"/>
              <p:cNvSpPr/>
              <p:nvPr/>
            </p:nvSpPr>
            <p:spPr>
              <a:xfrm>
                <a:off x="8173976" y="206095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8;p14"/>
              <p:cNvSpPr/>
              <p:nvPr/>
            </p:nvSpPr>
            <p:spPr>
              <a:xfrm>
                <a:off x="8018909" y="206095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14"/>
              <p:cNvSpPr/>
              <p:nvPr/>
            </p:nvSpPr>
            <p:spPr>
              <a:xfrm>
                <a:off x="7863969" y="2060825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14"/>
              <p:cNvSpPr/>
              <p:nvPr/>
            </p:nvSpPr>
            <p:spPr>
              <a:xfrm>
                <a:off x="7709030" y="2060825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14"/>
              <p:cNvSpPr/>
              <p:nvPr/>
            </p:nvSpPr>
            <p:spPr>
              <a:xfrm>
                <a:off x="7554090" y="2060825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4"/>
              <p:cNvSpPr/>
              <p:nvPr/>
            </p:nvSpPr>
            <p:spPr>
              <a:xfrm>
                <a:off x="7399023" y="2060825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14"/>
              <p:cNvSpPr/>
              <p:nvPr/>
            </p:nvSpPr>
            <p:spPr>
              <a:xfrm>
                <a:off x="7244083" y="2060825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14"/>
              <p:cNvSpPr/>
              <p:nvPr/>
            </p:nvSpPr>
            <p:spPr>
              <a:xfrm>
                <a:off x="7129021" y="2061078"/>
                <a:ext cx="37084" cy="37084"/>
              </a:xfrm>
              <a:custGeom>
                <a:rect b="b" l="l" r="r" t="t"/>
                <a:pathLst>
                  <a:path extrusionOk="0" h="37084" w="37084">
                    <a:moveTo>
                      <a:pt x="0" y="0"/>
                    </a:moveTo>
                    <a:lnTo>
                      <a:pt x="37084" y="37084"/>
                    </a:lnTo>
                    <a:cubicBezTo>
                      <a:pt x="36449" y="16891"/>
                      <a:pt x="20320" y="63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14"/>
              <p:cNvSpPr/>
              <p:nvPr/>
            </p:nvSpPr>
            <p:spPr>
              <a:xfrm>
                <a:off x="6936871" y="2113403"/>
                <a:ext cx="21843" cy="21843"/>
              </a:xfrm>
              <a:custGeom>
                <a:rect b="b" l="l" r="r" t="t"/>
                <a:pathLst>
                  <a:path extrusionOk="0" h="21843" w="21843">
                    <a:moveTo>
                      <a:pt x="21844" y="21844"/>
                    </a:moveTo>
                    <a:lnTo>
                      <a:pt x="0" y="0"/>
                    </a:lnTo>
                    <a:cubicBezTo>
                      <a:pt x="3937" y="10033"/>
                      <a:pt x="11938" y="18034"/>
                      <a:pt x="21844" y="21844"/>
                    </a:cubicBez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14"/>
              <p:cNvSpPr/>
              <p:nvPr/>
            </p:nvSpPr>
            <p:spPr>
              <a:xfrm>
                <a:off x="6779137" y="2060825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14"/>
              <p:cNvSpPr/>
              <p:nvPr/>
            </p:nvSpPr>
            <p:spPr>
              <a:xfrm>
                <a:off x="8328916" y="220560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14"/>
              <p:cNvSpPr/>
              <p:nvPr/>
            </p:nvSpPr>
            <p:spPr>
              <a:xfrm>
                <a:off x="8173849" y="220547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14"/>
              <p:cNvSpPr/>
              <p:nvPr/>
            </p:nvSpPr>
            <p:spPr>
              <a:xfrm>
                <a:off x="8018909" y="220547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70;p14"/>
              <p:cNvSpPr/>
              <p:nvPr/>
            </p:nvSpPr>
            <p:spPr>
              <a:xfrm>
                <a:off x="7863969" y="220560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" name="Google Shape;71;p14"/>
              <p:cNvSpPr/>
              <p:nvPr/>
            </p:nvSpPr>
            <p:spPr>
              <a:xfrm>
                <a:off x="7709030" y="220547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4"/>
              <p:cNvSpPr/>
              <p:nvPr/>
            </p:nvSpPr>
            <p:spPr>
              <a:xfrm>
                <a:off x="7554090" y="220547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14"/>
              <p:cNvSpPr/>
              <p:nvPr/>
            </p:nvSpPr>
            <p:spPr>
              <a:xfrm>
                <a:off x="7399023" y="220547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74;p14"/>
              <p:cNvSpPr/>
              <p:nvPr/>
            </p:nvSpPr>
            <p:spPr>
              <a:xfrm>
                <a:off x="7274436" y="2205604"/>
                <a:ext cx="46862" cy="60451"/>
              </a:xfrm>
              <a:custGeom>
                <a:rect b="b" l="l" r="r" t="t"/>
                <a:pathLst>
                  <a:path extrusionOk="0" h="60451" w="46862">
                    <a:moveTo>
                      <a:pt x="8255" y="0"/>
                    </a:moveTo>
                    <a:cubicBezTo>
                      <a:pt x="5461" y="0"/>
                      <a:pt x="2667" y="381"/>
                      <a:pt x="0" y="889"/>
                    </a:cubicBezTo>
                    <a:lnTo>
                      <a:pt x="16764" y="17653"/>
                    </a:lnTo>
                    <a:cubicBezTo>
                      <a:pt x="28956" y="29845"/>
                      <a:pt x="36576" y="44704"/>
                      <a:pt x="40005" y="60452"/>
                    </a:cubicBezTo>
                    <a:cubicBezTo>
                      <a:pt x="44323" y="54229"/>
                      <a:pt x="46863" y="46736"/>
                      <a:pt x="46863" y="38608"/>
                    </a:cubicBezTo>
                    <a:cubicBezTo>
                      <a:pt x="46863" y="17272"/>
                      <a:pt x="29591" y="0"/>
                      <a:pt x="82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75;p14"/>
              <p:cNvSpPr/>
              <p:nvPr/>
            </p:nvSpPr>
            <p:spPr>
              <a:xfrm>
                <a:off x="6934204" y="220560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76;p14"/>
              <p:cNvSpPr/>
              <p:nvPr/>
            </p:nvSpPr>
            <p:spPr>
              <a:xfrm>
                <a:off x="6779137" y="220547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14"/>
              <p:cNvSpPr/>
              <p:nvPr/>
            </p:nvSpPr>
            <p:spPr>
              <a:xfrm>
                <a:off x="8328916" y="235025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78;p14"/>
              <p:cNvSpPr/>
              <p:nvPr/>
            </p:nvSpPr>
            <p:spPr>
              <a:xfrm>
                <a:off x="8173976" y="235025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79;p14"/>
              <p:cNvSpPr/>
              <p:nvPr/>
            </p:nvSpPr>
            <p:spPr>
              <a:xfrm>
                <a:off x="8018909" y="235013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>
                <a:off x="7863969" y="235025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14"/>
              <p:cNvSpPr/>
              <p:nvPr/>
            </p:nvSpPr>
            <p:spPr>
              <a:xfrm>
                <a:off x="7709030" y="235013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4"/>
              <p:cNvSpPr/>
              <p:nvPr/>
            </p:nvSpPr>
            <p:spPr>
              <a:xfrm>
                <a:off x="7554090" y="235013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83;p14"/>
              <p:cNvSpPr/>
              <p:nvPr/>
            </p:nvSpPr>
            <p:spPr>
              <a:xfrm>
                <a:off x="7399023" y="235013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84;p14"/>
              <p:cNvSpPr/>
              <p:nvPr/>
            </p:nvSpPr>
            <p:spPr>
              <a:xfrm>
                <a:off x="7244210" y="2350511"/>
                <a:ext cx="77088" cy="76834"/>
              </a:xfrm>
              <a:custGeom>
                <a:rect b="b" l="l" r="r" t="t"/>
                <a:pathLst>
                  <a:path extrusionOk="0" h="76834" w="77088">
                    <a:moveTo>
                      <a:pt x="38481" y="76835"/>
                    </a:moveTo>
                    <a:cubicBezTo>
                      <a:pt x="59817" y="76835"/>
                      <a:pt x="77089" y="59563"/>
                      <a:pt x="77089" y="38227"/>
                    </a:cubicBezTo>
                    <a:cubicBezTo>
                      <a:pt x="77089" y="17907"/>
                      <a:pt x="61341" y="1524"/>
                      <a:pt x="41402" y="0"/>
                    </a:cubicBezTo>
                    <a:cubicBezTo>
                      <a:pt x="30861" y="8890"/>
                      <a:pt x="18669" y="14732"/>
                      <a:pt x="5969" y="17780"/>
                    </a:cubicBezTo>
                    <a:cubicBezTo>
                      <a:pt x="2159" y="23749"/>
                      <a:pt x="0" y="30734"/>
                      <a:pt x="0" y="38354"/>
                    </a:cubicBezTo>
                    <a:cubicBezTo>
                      <a:pt x="0" y="59563"/>
                      <a:pt x="17272" y="76835"/>
                      <a:pt x="38481" y="7683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14"/>
              <p:cNvSpPr/>
              <p:nvPr/>
            </p:nvSpPr>
            <p:spPr>
              <a:xfrm>
                <a:off x="7089143" y="235013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14"/>
              <p:cNvSpPr/>
              <p:nvPr/>
            </p:nvSpPr>
            <p:spPr>
              <a:xfrm>
                <a:off x="6934204" y="235025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14"/>
              <p:cNvSpPr/>
              <p:nvPr/>
            </p:nvSpPr>
            <p:spPr>
              <a:xfrm>
                <a:off x="6779137" y="235025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>
                <a:off x="8328916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>
                <a:off x="8173976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14"/>
              <p:cNvSpPr/>
              <p:nvPr/>
            </p:nvSpPr>
            <p:spPr>
              <a:xfrm>
                <a:off x="8018909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14"/>
              <p:cNvSpPr/>
              <p:nvPr/>
            </p:nvSpPr>
            <p:spPr>
              <a:xfrm>
                <a:off x="7863969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4"/>
              <p:cNvSpPr/>
              <p:nvPr/>
            </p:nvSpPr>
            <p:spPr>
              <a:xfrm>
                <a:off x="7709030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14"/>
              <p:cNvSpPr/>
              <p:nvPr/>
            </p:nvSpPr>
            <p:spPr>
              <a:xfrm>
                <a:off x="7554090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14"/>
              <p:cNvSpPr/>
              <p:nvPr/>
            </p:nvSpPr>
            <p:spPr>
              <a:xfrm>
                <a:off x="7399023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14"/>
              <p:cNvSpPr/>
              <p:nvPr/>
            </p:nvSpPr>
            <p:spPr>
              <a:xfrm>
                <a:off x="7244083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14"/>
              <p:cNvSpPr/>
              <p:nvPr/>
            </p:nvSpPr>
            <p:spPr>
              <a:xfrm>
                <a:off x="7089143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14"/>
              <p:cNvSpPr/>
              <p:nvPr/>
            </p:nvSpPr>
            <p:spPr>
              <a:xfrm>
                <a:off x="6934204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6779137" y="2494783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>
                <a:off x="8328916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100;p14"/>
              <p:cNvSpPr/>
              <p:nvPr/>
            </p:nvSpPr>
            <p:spPr>
              <a:xfrm>
                <a:off x="8173976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p14"/>
              <p:cNvSpPr/>
              <p:nvPr/>
            </p:nvSpPr>
            <p:spPr>
              <a:xfrm>
                <a:off x="8018909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6" y="77216"/>
                      <a:pt x="0" y="59930"/>
                      <a:pt x="0" y="38608"/>
                    </a:cubicBezTo>
                    <a:cubicBezTo>
                      <a:pt x="0" y="17285"/>
                      <a:pt x="17286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4"/>
              <p:cNvSpPr/>
              <p:nvPr/>
            </p:nvSpPr>
            <p:spPr>
              <a:xfrm>
                <a:off x="7863969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14"/>
              <p:cNvSpPr/>
              <p:nvPr/>
            </p:nvSpPr>
            <p:spPr>
              <a:xfrm>
                <a:off x="7709030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14"/>
              <p:cNvSpPr/>
              <p:nvPr/>
            </p:nvSpPr>
            <p:spPr>
              <a:xfrm>
                <a:off x="7554090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14"/>
              <p:cNvSpPr/>
              <p:nvPr/>
            </p:nvSpPr>
            <p:spPr>
              <a:xfrm>
                <a:off x="7399023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14"/>
              <p:cNvSpPr/>
              <p:nvPr/>
            </p:nvSpPr>
            <p:spPr>
              <a:xfrm>
                <a:off x="7244083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14"/>
              <p:cNvSpPr/>
              <p:nvPr/>
            </p:nvSpPr>
            <p:spPr>
              <a:xfrm>
                <a:off x="7089143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14"/>
              <p:cNvSpPr/>
              <p:nvPr/>
            </p:nvSpPr>
            <p:spPr>
              <a:xfrm>
                <a:off x="6934204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>
                <a:off x="6779137" y="2639436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>
                <a:off x="8328916" y="278408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>
                <a:off x="8173976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14"/>
              <p:cNvSpPr/>
              <p:nvPr/>
            </p:nvSpPr>
            <p:spPr>
              <a:xfrm>
                <a:off x="8018909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60071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14"/>
              <p:cNvSpPr/>
              <p:nvPr/>
            </p:nvSpPr>
            <p:spPr>
              <a:xfrm>
                <a:off x="7863969" y="278408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>
                <a:off x="7709030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60071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>
                <a:off x="7554090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>
                <a:off x="7399023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>
                <a:off x="7244083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14"/>
              <p:cNvSpPr/>
              <p:nvPr/>
            </p:nvSpPr>
            <p:spPr>
              <a:xfrm>
                <a:off x="7089143" y="2783962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>
                <a:off x="6934204" y="278408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14"/>
              <p:cNvSpPr/>
              <p:nvPr/>
            </p:nvSpPr>
            <p:spPr>
              <a:xfrm>
                <a:off x="6779137" y="2784089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14"/>
              <p:cNvSpPr/>
              <p:nvPr/>
            </p:nvSpPr>
            <p:spPr>
              <a:xfrm>
                <a:off x="8328916" y="2928741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14"/>
              <p:cNvSpPr/>
              <p:nvPr/>
            </p:nvSpPr>
            <p:spPr>
              <a:xfrm>
                <a:off x="8173976" y="2928741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14"/>
              <p:cNvSpPr/>
              <p:nvPr/>
            </p:nvSpPr>
            <p:spPr>
              <a:xfrm>
                <a:off x="8018909" y="292861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14"/>
              <p:cNvSpPr/>
              <p:nvPr/>
            </p:nvSpPr>
            <p:spPr>
              <a:xfrm>
                <a:off x="7863969" y="2928741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25;p14"/>
              <p:cNvSpPr/>
              <p:nvPr/>
            </p:nvSpPr>
            <p:spPr>
              <a:xfrm>
                <a:off x="7709030" y="292861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26;p14"/>
              <p:cNvSpPr/>
              <p:nvPr/>
            </p:nvSpPr>
            <p:spPr>
              <a:xfrm>
                <a:off x="7554090" y="292861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14"/>
              <p:cNvSpPr/>
              <p:nvPr/>
            </p:nvSpPr>
            <p:spPr>
              <a:xfrm>
                <a:off x="7399023" y="292861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14"/>
              <p:cNvSpPr/>
              <p:nvPr/>
            </p:nvSpPr>
            <p:spPr>
              <a:xfrm>
                <a:off x="7244083" y="292861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129;p14"/>
              <p:cNvSpPr/>
              <p:nvPr/>
            </p:nvSpPr>
            <p:spPr>
              <a:xfrm>
                <a:off x="7089143" y="2928741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14"/>
              <p:cNvSpPr/>
              <p:nvPr/>
            </p:nvSpPr>
            <p:spPr>
              <a:xfrm>
                <a:off x="6934204" y="2928741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4"/>
              <p:cNvSpPr/>
              <p:nvPr/>
            </p:nvSpPr>
            <p:spPr>
              <a:xfrm>
                <a:off x="6779137" y="2928741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132;p14"/>
              <p:cNvSpPr/>
              <p:nvPr/>
            </p:nvSpPr>
            <p:spPr>
              <a:xfrm>
                <a:off x="8328916" y="307339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4"/>
              <p:cNvSpPr/>
              <p:nvPr/>
            </p:nvSpPr>
            <p:spPr>
              <a:xfrm>
                <a:off x="8173976" y="307339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14"/>
              <p:cNvSpPr/>
              <p:nvPr/>
            </p:nvSpPr>
            <p:spPr>
              <a:xfrm>
                <a:off x="8018909" y="307326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14"/>
              <p:cNvSpPr/>
              <p:nvPr/>
            </p:nvSpPr>
            <p:spPr>
              <a:xfrm>
                <a:off x="7863969" y="307339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14"/>
              <p:cNvSpPr/>
              <p:nvPr/>
            </p:nvSpPr>
            <p:spPr>
              <a:xfrm>
                <a:off x="7709030" y="307326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14"/>
              <p:cNvSpPr/>
              <p:nvPr/>
            </p:nvSpPr>
            <p:spPr>
              <a:xfrm>
                <a:off x="7554090" y="307326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14"/>
              <p:cNvSpPr/>
              <p:nvPr/>
            </p:nvSpPr>
            <p:spPr>
              <a:xfrm>
                <a:off x="7399023" y="3073394"/>
                <a:ext cx="77215" cy="77088"/>
              </a:xfrm>
              <a:custGeom>
                <a:rect b="b" l="l" r="r" t="t"/>
                <a:pathLst>
                  <a:path extrusionOk="0" h="77088" w="77215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817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14"/>
              <p:cNvSpPr/>
              <p:nvPr/>
            </p:nvSpPr>
            <p:spPr>
              <a:xfrm>
                <a:off x="7244083" y="3073394"/>
                <a:ext cx="77215" cy="77088"/>
              </a:xfrm>
              <a:custGeom>
                <a:rect b="b" l="l" r="r" t="t"/>
                <a:pathLst>
                  <a:path extrusionOk="0" h="77088" w="77215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14"/>
              <p:cNvSpPr/>
              <p:nvPr/>
            </p:nvSpPr>
            <p:spPr>
              <a:xfrm>
                <a:off x="7089143" y="3073394"/>
                <a:ext cx="77215" cy="77088"/>
              </a:xfrm>
              <a:custGeom>
                <a:rect b="b" l="l" r="r" t="t"/>
                <a:pathLst>
                  <a:path extrusionOk="0" h="77088" w="77215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817"/>
                      <a:pt x="17272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14"/>
              <p:cNvSpPr/>
              <p:nvPr/>
            </p:nvSpPr>
            <p:spPr>
              <a:xfrm>
                <a:off x="6934204" y="3073394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14"/>
              <p:cNvSpPr/>
              <p:nvPr/>
            </p:nvSpPr>
            <p:spPr>
              <a:xfrm>
                <a:off x="6779137" y="307326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14"/>
              <p:cNvSpPr/>
              <p:nvPr/>
            </p:nvSpPr>
            <p:spPr>
              <a:xfrm>
                <a:off x="8328916" y="321804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14"/>
              <p:cNvSpPr/>
              <p:nvPr/>
            </p:nvSpPr>
            <p:spPr>
              <a:xfrm>
                <a:off x="8173976" y="321792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14"/>
              <p:cNvSpPr/>
              <p:nvPr/>
            </p:nvSpPr>
            <p:spPr>
              <a:xfrm>
                <a:off x="8018909" y="321804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4"/>
              <p:cNvSpPr/>
              <p:nvPr/>
            </p:nvSpPr>
            <p:spPr>
              <a:xfrm>
                <a:off x="7863969" y="321804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4"/>
              <p:cNvSpPr/>
              <p:nvPr/>
            </p:nvSpPr>
            <p:spPr>
              <a:xfrm>
                <a:off x="7709030" y="321804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14"/>
              <p:cNvSpPr/>
              <p:nvPr/>
            </p:nvSpPr>
            <p:spPr>
              <a:xfrm>
                <a:off x="7554090" y="321792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14"/>
              <p:cNvSpPr/>
              <p:nvPr/>
            </p:nvSpPr>
            <p:spPr>
              <a:xfrm>
                <a:off x="7399023" y="321792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14"/>
              <p:cNvSpPr/>
              <p:nvPr/>
            </p:nvSpPr>
            <p:spPr>
              <a:xfrm>
                <a:off x="7244083" y="321792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14"/>
              <p:cNvSpPr/>
              <p:nvPr/>
            </p:nvSpPr>
            <p:spPr>
              <a:xfrm>
                <a:off x="7089143" y="321792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14"/>
              <p:cNvSpPr/>
              <p:nvPr/>
            </p:nvSpPr>
            <p:spPr>
              <a:xfrm>
                <a:off x="6934204" y="321804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14"/>
              <p:cNvSpPr/>
              <p:nvPr/>
            </p:nvSpPr>
            <p:spPr>
              <a:xfrm>
                <a:off x="6779137" y="3218047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14"/>
              <p:cNvSpPr/>
              <p:nvPr/>
            </p:nvSpPr>
            <p:spPr>
              <a:xfrm>
                <a:off x="8328916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14"/>
              <p:cNvSpPr/>
              <p:nvPr/>
            </p:nvSpPr>
            <p:spPr>
              <a:xfrm>
                <a:off x="8173976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14"/>
              <p:cNvSpPr/>
              <p:nvPr/>
            </p:nvSpPr>
            <p:spPr>
              <a:xfrm>
                <a:off x="8018909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14"/>
              <p:cNvSpPr/>
              <p:nvPr/>
            </p:nvSpPr>
            <p:spPr>
              <a:xfrm>
                <a:off x="7863969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14"/>
              <p:cNvSpPr/>
              <p:nvPr/>
            </p:nvSpPr>
            <p:spPr>
              <a:xfrm>
                <a:off x="7709030" y="3362573"/>
                <a:ext cx="77215" cy="77216"/>
              </a:xfrm>
              <a:custGeom>
                <a:rect b="b" l="l" r="r" t="t"/>
                <a:pathLst>
                  <a:path extrusionOk="0" h="77216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14"/>
              <p:cNvSpPr/>
              <p:nvPr/>
            </p:nvSpPr>
            <p:spPr>
              <a:xfrm>
                <a:off x="7554090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14"/>
              <p:cNvSpPr/>
              <p:nvPr/>
            </p:nvSpPr>
            <p:spPr>
              <a:xfrm>
                <a:off x="7399023" y="3362573"/>
                <a:ext cx="77215" cy="77216"/>
              </a:xfrm>
              <a:custGeom>
                <a:rect b="b" l="l" r="r" t="t"/>
                <a:pathLst>
                  <a:path extrusionOk="0" h="77216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14"/>
              <p:cNvSpPr/>
              <p:nvPr/>
            </p:nvSpPr>
            <p:spPr>
              <a:xfrm>
                <a:off x="7244083" y="3362573"/>
                <a:ext cx="77215" cy="77216"/>
              </a:xfrm>
              <a:custGeom>
                <a:rect b="b" l="l" r="r" t="t"/>
                <a:pathLst>
                  <a:path extrusionOk="0" h="77216" w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14"/>
              <p:cNvSpPr/>
              <p:nvPr/>
            </p:nvSpPr>
            <p:spPr>
              <a:xfrm>
                <a:off x="7089143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817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14"/>
              <p:cNvSpPr/>
              <p:nvPr/>
            </p:nvSpPr>
            <p:spPr>
              <a:xfrm>
                <a:off x="6934204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14"/>
              <p:cNvSpPr/>
              <p:nvPr/>
            </p:nvSpPr>
            <p:spPr>
              <a:xfrm>
                <a:off x="6779137" y="3362700"/>
                <a:ext cx="77215" cy="77215"/>
              </a:xfrm>
              <a:custGeom>
                <a:rect b="b" l="l" r="r" t="t"/>
                <a:pathLst>
                  <a:path extrusionOk="0" h="77215" w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14"/>
              <p:cNvSpPr/>
              <p:nvPr/>
            </p:nvSpPr>
            <p:spPr>
              <a:xfrm>
                <a:off x="7130958" y="3649370"/>
                <a:ext cx="690561" cy="690561"/>
              </a:xfrm>
              <a:custGeom>
                <a:rect b="b" l="l" r="r" t="t"/>
                <a:pathLst>
                  <a:path extrusionOk="0" h="690561" w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ubicBezTo>
                      <a:pt x="576675" y="698975"/>
                      <a:pt x="631665" y="698975"/>
                      <a:pt x="665320" y="665320"/>
                    </a:cubicBezTo>
                    <a:cubicBezTo>
                      <a:pt x="698975" y="631665"/>
                      <a:pt x="698975" y="576675"/>
                      <a:pt x="665320" y="543019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14"/>
              <p:cNvSpPr/>
              <p:nvPr/>
            </p:nvSpPr>
            <p:spPr>
              <a:xfrm>
                <a:off x="8777098" y="2646040"/>
                <a:ext cx="1280793" cy="1665475"/>
              </a:xfrm>
              <a:custGeom>
                <a:rect b="b" l="l" r="r" t="t"/>
                <a:pathLst>
                  <a:path extrusionOk="0" h="1665475" w="1280793">
                    <a:moveTo>
                      <a:pt x="1261108" y="1088769"/>
                    </a:moveTo>
                    <a:lnTo>
                      <a:pt x="1241423" y="1045844"/>
                    </a:lnTo>
                    <a:lnTo>
                      <a:pt x="1226437" y="1013077"/>
                    </a:lnTo>
                    <a:lnTo>
                      <a:pt x="1206880" y="970279"/>
                    </a:lnTo>
                    <a:lnTo>
                      <a:pt x="1191893" y="937513"/>
                    </a:lnTo>
                    <a:lnTo>
                      <a:pt x="762634" y="0"/>
                    </a:lnTo>
                    <a:lnTo>
                      <a:pt x="606043" y="342010"/>
                    </a:lnTo>
                    <a:lnTo>
                      <a:pt x="533399" y="500633"/>
                    </a:lnTo>
                    <a:lnTo>
                      <a:pt x="275971" y="1062862"/>
                    </a:lnTo>
                    <a:lnTo>
                      <a:pt x="199136" y="1230628"/>
                    </a:lnTo>
                    <a:lnTo>
                      <a:pt x="0" y="1665476"/>
                    </a:lnTo>
                    <a:cubicBezTo>
                      <a:pt x="17526" y="1653665"/>
                      <a:pt x="68580" y="1628519"/>
                      <a:pt x="206756" y="1605024"/>
                    </a:cubicBezTo>
                    <a:cubicBezTo>
                      <a:pt x="282702" y="1592197"/>
                      <a:pt x="370839" y="1582291"/>
                      <a:pt x="466470" y="1575560"/>
                    </a:cubicBezTo>
                    <a:cubicBezTo>
                      <a:pt x="559561" y="1569083"/>
                      <a:pt x="659637" y="1565654"/>
                      <a:pt x="762507" y="1565654"/>
                    </a:cubicBezTo>
                    <a:cubicBezTo>
                      <a:pt x="865377" y="1565654"/>
                      <a:pt x="965453" y="1569083"/>
                      <a:pt x="1058544" y="1575560"/>
                    </a:cubicBezTo>
                    <a:cubicBezTo>
                      <a:pt x="1138935" y="1581148"/>
                      <a:pt x="1213864" y="1589149"/>
                      <a:pt x="1280793" y="1599055"/>
                    </a:cubicBezTo>
                    <a:lnTo>
                      <a:pt x="1280793" y="1575560"/>
                    </a:lnTo>
                    <a:lnTo>
                      <a:pt x="1280793" y="1542794"/>
                    </a:lnTo>
                    <a:lnTo>
                      <a:pt x="1280793" y="1499868"/>
                    </a:lnTo>
                    <a:lnTo>
                      <a:pt x="1280793" y="1467102"/>
                    </a:lnTo>
                    <a:lnTo>
                      <a:pt x="1280793" y="1424303"/>
                    </a:lnTo>
                    <a:lnTo>
                      <a:pt x="1280793" y="1391537"/>
                    </a:lnTo>
                    <a:lnTo>
                      <a:pt x="1280793" y="1348611"/>
                    </a:lnTo>
                    <a:lnTo>
                      <a:pt x="1280793" y="1315845"/>
                    </a:lnTo>
                    <a:lnTo>
                      <a:pt x="1280793" y="1273046"/>
                    </a:lnTo>
                    <a:lnTo>
                      <a:pt x="1280793" y="1240153"/>
                    </a:lnTo>
                    <a:lnTo>
                      <a:pt x="1280793" y="1197227"/>
                    </a:lnTo>
                    <a:lnTo>
                      <a:pt x="1280793" y="1164461"/>
                    </a:lnTo>
                    <a:lnTo>
                      <a:pt x="1280793" y="1132203"/>
                    </a:lnTo>
                    <a:lnTo>
                      <a:pt x="1275967" y="1121663"/>
                    </a:lnTo>
                    <a:lnTo>
                      <a:pt x="1261108" y="108876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7" name="Google Shape;167;p14"/>
            <p:cNvGrpSpPr/>
            <p:nvPr/>
          </p:nvGrpSpPr>
          <p:grpSpPr>
            <a:xfrm>
              <a:off x="8453249" y="531747"/>
              <a:ext cx="1605023" cy="3879717"/>
              <a:chOff x="8453249" y="531747"/>
              <a:chExt cx="1605023" cy="3879717"/>
            </a:xfrm>
          </p:grpSpPr>
          <p:sp>
            <p:nvSpPr>
              <p:cNvPr id="168" name="Google Shape;168;p14"/>
              <p:cNvSpPr/>
              <p:nvPr/>
            </p:nvSpPr>
            <p:spPr>
              <a:xfrm>
                <a:off x="8453249" y="531747"/>
                <a:ext cx="1604897" cy="1169287"/>
              </a:xfrm>
              <a:custGeom>
                <a:rect b="b" l="l" r="r" t="t"/>
                <a:pathLst>
                  <a:path extrusionOk="0" h="1169287" w="1604897">
                    <a:moveTo>
                      <a:pt x="1489327" y="42926"/>
                    </a:moveTo>
                    <a:lnTo>
                      <a:pt x="1449322" y="57912"/>
                    </a:lnTo>
                    <a:lnTo>
                      <a:pt x="1281555" y="120269"/>
                    </a:lnTo>
                    <a:lnTo>
                      <a:pt x="1241423" y="135255"/>
                    </a:lnTo>
                    <a:lnTo>
                      <a:pt x="1073784" y="197739"/>
                    </a:lnTo>
                    <a:lnTo>
                      <a:pt x="1033525" y="212725"/>
                    </a:lnTo>
                    <a:lnTo>
                      <a:pt x="923035" y="253873"/>
                    </a:lnTo>
                    <a:lnTo>
                      <a:pt x="906271" y="260096"/>
                    </a:lnTo>
                    <a:lnTo>
                      <a:pt x="865885" y="275082"/>
                    </a:lnTo>
                    <a:lnTo>
                      <a:pt x="825626" y="290068"/>
                    </a:lnTo>
                    <a:lnTo>
                      <a:pt x="736218" y="323342"/>
                    </a:lnTo>
                    <a:lnTo>
                      <a:pt x="719454" y="329565"/>
                    </a:lnTo>
                    <a:lnTo>
                      <a:pt x="704468" y="335153"/>
                    </a:lnTo>
                    <a:lnTo>
                      <a:pt x="659637" y="351917"/>
                    </a:lnTo>
                    <a:lnTo>
                      <a:pt x="657986" y="352551"/>
                    </a:lnTo>
                    <a:lnTo>
                      <a:pt x="617854" y="367411"/>
                    </a:lnTo>
                    <a:lnTo>
                      <a:pt x="549401" y="392937"/>
                    </a:lnTo>
                    <a:lnTo>
                      <a:pt x="532637" y="399161"/>
                    </a:lnTo>
                    <a:lnTo>
                      <a:pt x="450342" y="429894"/>
                    </a:lnTo>
                    <a:lnTo>
                      <a:pt x="410082" y="444880"/>
                    </a:lnTo>
                    <a:lnTo>
                      <a:pt x="362585" y="462533"/>
                    </a:lnTo>
                    <a:lnTo>
                      <a:pt x="345948" y="468756"/>
                    </a:lnTo>
                    <a:lnTo>
                      <a:pt x="242443" y="507237"/>
                    </a:lnTo>
                    <a:lnTo>
                      <a:pt x="202946" y="521969"/>
                    </a:lnTo>
                    <a:lnTo>
                      <a:pt x="202184" y="522223"/>
                    </a:lnTo>
                    <a:lnTo>
                      <a:pt x="175768" y="532129"/>
                    </a:lnTo>
                    <a:lnTo>
                      <a:pt x="159131" y="538225"/>
                    </a:lnTo>
                    <a:lnTo>
                      <a:pt x="157861" y="538733"/>
                    </a:lnTo>
                    <a:lnTo>
                      <a:pt x="34544" y="584707"/>
                    </a:lnTo>
                    <a:lnTo>
                      <a:pt x="0" y="597534"/>
                    </a:lnTo>
                    <a:lnTo>
                      <a:pt x="12446" y="708659"/>
                    </a:lnTo>
                    <a:lnTo>
                      <a:pt x="14224" y="725423"/>
                    </a:lnTo>
                    <a:lnTo>
                      <a:pt x="63627" y="1169287"/>
                    </a:lnTo>
                    <a:lnTo>
                      <a:pt x="195453" y="1120139"/>
                    </a:lnTo>
                    <a:lnTo>
                      <a:pt x="235712" y="1105153"/>
                    </a:lnTo>
                    <a:lnTo>
                      <a:pt x="403351" y="1042796"/>
                    </a:lnTo>
                    <a:lnTo>
                      <a:pt x="443483" y="1027810"/>
                    </a:lnTo>
                    <a:lnTo>
                      <a:pt x="611123" y="965326"/>
                    </a:lnTo>
                    <a:lnTo>
                      <a:pt x="651382" y="950340"/>
                    </a:lnTo>
                    <a:lnTo>
                      <a:pt x="819022" y="887983"/>
                    </a:lnTo>
                    <a:lnTo>
                      <a:pt x="859154" y="872997"/>
                    </a:lnTo>
                    <a:lnTo>
                      <a:pt x="1026794" y="810640"/>
                    </a:lnTo>
                    <a:lnTo>
                      <a:pt x="1067053" y="795654"/>
                    </a:lnTo>
                    <a:lnTo>
                      <a:pt x="1234692" y="733170"/>
                    </a:lnTo>
                    <a:lnTo>
                      <a:pt x="1274824" y="718184"/>
                    </a:lnTo>
                    <a:lnTo>
                      <a:pt x="1442591" y="655827"/>
                    </a:lnTo>
                    <a:lnTo>
                      <a:pt x="1482596" y="640841"/>
                    </a:lnTo>
                    <a:lnTo>
                      <a:pt x="1604897" y="595375"/>
                    </a:lnTo>
                    <a:lnTo>
                      <a:pt x="160489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14"/>
              <p:cNvSpPr/>
              <p:nvPr/>
            </p:nvSpPr>
            <p:spPr>
              <a:xfrm>
                <a:off x="8617364" y="3395498"/>
                <a:ext cx="435704" cy="481170"/>
              </a:xfrm>
              <a:custGeom>
                <a:rect b="b" l="l" r="r" t="t"/>
                <a:pathLst>
                  <a:path extrusionOk="0" h="481170" w="435704">
                    <a:moveTo>
                      <a:pt x="435705" y="313404"/>
                    </a:move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358870" y="481170"/>
                    </a:lnTo>
                    <a:lnTo>
                      <a:pt x="435705" y="31340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Google Shape;170;p14"/>
              <p:cNvSpPr/>
              <p:nvPr/>
            </p:nvSpPr>
            <p:spPr>
              <a:xfrm>
                <a:off x="8777225" y="4211694"/>
                <a:ext cx="1281047" cy="199770"/>
              </a:xfrm>
              <a:custGeom>
                <a:rect b="b" l="l" r="r" t="t"/>
                <a:pathLst>
                  <a:path extrusionOk="0" h="199770" w="1281047">
                    <a:moveTo>
                      <a:pt x="762507" y="0"/>
                    </a:moveTo>
                    <a:cubicBezTo>
                      <a:pt x="659637" y="0"/>
                      <a:pt x="559434" y="3429"/>
                      <a:pt x="466471" y="9906"/>
                    </a:cubicBezTo>
                    <a:cubicBezTo>
                      <a:pt x="370840" y="16637"/>
                      <a:pt x="282575" y="26543"/>
                      <a:pt x="206756" y="39370"/>
                    </a:cubicBezTo>
                    <a:cubicBezTo>
                      <a:pt x="68580" y="62738"/>
                      <a:pt x="17526" y="87884"/>
                      <a:pt x="0" y="99822"/>
                    </a:cubicBezTo>
                    <a:cubicBezTo>
                      <a:pt x="17780" y="111887"/>
                      <a:pt x="68961" y="137033"/>
                      <a:pt x="206756" y="160401"/>
                    </a:cubicBezTo>
                    <a:cubicBezTo>
                      <a:pt x="356616" y="185801"/>
                      <a:pt x="553973" y="199770"/>
                      <a:pt x="762634" y="199770"/>
                    </a:cubicBezTo>
                    <a:cubicBezTo>
                      <a:pt x="954404" y="199770"/>
                      <a:pt x="1136521" y="187960"/>
                      <a:pt x="1281047" y="166370"/>
                    </a:cubicBezTo>
                    <a:lnTo>
                      <a:pt x="1281047" y="161417"/>
                    </a:lnTo>
                    <a:lnTo>
                      <a:pt x="1281047" y="128651"/>
                    </a:lnTo>
                    <a:lnTo>
                      <a:pt x="1281047" y="93980"/>
                    </a:lnTo>
                    <a:lnTo>
                      <a:pt x="1281047" y="85725"/>
                    </a:lnTo>
                    <a:lnTo>
                      <a:pt x="1281047" y="52959"/>
                    </a:lnTo>
                    <a:lnTo>
                      <a:pt x="1281047" y="33655"/>
                    </a:lnTo>
                    <a:cubicBezTo>
                      <a:pt x="1214119" y="23622"/>
                      <a:pt x="1139062" y="15748"/>
                      <a:pt x="1058798" y="10160"/>
                    </a:cubicBezTo>
                    <a:cubicBezTo>
                      <a:pt x="965453" y="3429"/>
                      <a:pt x="865377" y="0"/>
                      <a:pt x="7625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1" name="Google Shape;171;p14"/>
            <p:cNvGrpSpPr/>
            <p:nvPr/>
          </p:nvGrpSpPr>
          <p:grpSpPr>
            <a:xfrm>
              <a:off x="6178849" y="-1"/>
              <a:ext cx="3879297" cy="7587564"/>
              <a:chOff x="6178849" y="-1"/>
              <a:chExt cx="3879297" cy="7587564"/>
            </a:xfrm>
          </p:grpSpPr>
          <p:sp>
            <p:nvSpPr>
              <p:cNvPr id="172" name="Google Shape;172;p14"/>
              <p:cNvSpPr/>
              <p:nvPr/>
            </p:nvSpPr>
            <p:spPr>
              <a:xfrm>
                <a:off x="6408551" y="-1"/>
                <a:ext cx="932813" cy="15747"/>
              </a:xfrm>
              <a:custGeom>
                <a:rect b="b" l="l" r="r" t="t"/>
                <a:pathLst>
                  <a:path extrusionOk="0" h="15747" w="932813">
                    <a:moveTo>
                      <a:pt x="918336" y="0"/>
                    </a:moveTo>
                    <a:lnTo>
                      <a:pt x="14478" y="0"/>
                    </a:lnTo>
                    <a:cubicBezTo>
                      <a:pt x="9652" y="5207"/>
                      <a:pt x="4572" y="10287"/>
                      <a:pt x="0" y="15748"/>
                    </a:cubicBezTo>
                    <a:lnTo>
                      <a:pt x="932814" y="15748"/>
                    </a:lnTo>
                    <a:cubicBezTo>
                      <a:pt x="928242" y="10287"/>
                      <a:pt x="923162" y="5207"/>
                      <a:pt x="9183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4"/>
              <p:cNvSpPr/>
              <p:nvPr/>
            </p:nvSpPr>
            <p:spPr>
              <a:xfrm>
                <a:off x="6353052" y="58545"/>
                <a:ext cx="1043811" cy="32765"/>
              </a:xfrm>
              <a:custGeom>
                <a:rect b="b" l="l" r="r" t="t"/>
                <a:pathLst>
                  <a:path extrusionOk="0" h="32765" w="1043811">
                    <a:moveTo>
                      <a:pt x="1021841" y="0"/>
                    </a:move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ubicBezTo>
                      <a:pt x="1036954" y="21590"/>
                      <a:pt x="1029588" y="10668"/>
                      <a:pt x="1021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Google Shape;174;p14"/>
              <p:cNvSpPr/>
              <p:nvPr/>
            </p:nvSpPr>
            <p:spPr>
              <a:xfrm>
                <a:off x="6312920" y="134237"/>
                <a:ext cx="1123948" cy="32765"/>
              </a:xfrm>
              <a:custGeom>
                <a:rect b="b" l="l" r="r" t="t"/>
                <a:pathLst>
                  <a:path extrusionOk="0" h="32765" w="1123948">
                    <a:moveTo>
                      <a:pt x="1108328" y="0"/>
                    </a:move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ubicBezTo>
                      <a:pt x="1119123" y="21717"/>
                      <a:pt x="1113916" y="10795"/>
                      <a:pt x="11083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Google Shape;175;p14"/>
              <p:cNvSpPr/>
              <p:nvPr/>
            </p:nvSpPr>
            <p:spPr>
              <a:xfrm>
                <a:off x="6285361" y="209929"/>
                <a:ext cx="1179320" cy="32765"/>
              </a:xfrm>
              <a:custGeom>
                <a:rect b="b" l="l" r="r" t="t"/>
                <a:pathLst>
                  <a:path extrusionOk="0" h="32765" w="1179320">
                    <a:moveTo>
                      <a:pt x="1168653" y="0"/>
                    </a:moveTo>
                    <a:lnTo>
                      <a:pt x="10668" y="0"/>
                    </a:lnTo>
                    <a:cubicBezTo>
                      <a:pt x="6731" y="10795"/>
                      <a:pt x="3175" y="21717"/>
                      <a:pt x="0" y="32766"/>
                    </a:cubicBezTo>
                    <a:lnTo>
                      <a:pt x="1179320" y="32766"/>
                    </a:lnTo>
                    <a:cubicBezTo>
                      <a:pt x="1176019" y="21717"/>
                      <a:pt x="1172463" y="10795"/>
                      <a:pt x="11686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14"/>
              <p:cNvSpPr/>
              <p:nvPr/>
            </p:nvSpPr>
            <p:spPr>
              <a:xfrm>
                <a:off x="6268343" y="285621"/>
                <a:ext cx="1213229" cy="32765"/>
              </a:xfrm>
              <a:custGeom>
                <a:rect b="b" l="l" r="r" t="t"/>
                <a:pathLst>
                  <a:path extrusionOk="0" h="32765" w="1213229">
                    <a:moveTo>
                      <a:pt x="1207134" y="0"/>
                    </a:move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ubicBezTo>
                      <a:pt x="1211578" y="21717"/>
                      <a:pt x="1209546" y="10795"/>
                      <a:pt x="12071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14"/>
              <p:cNvSpPr/>
              <p:nvPr/>
            </p:nvSpPr>
            <p:spPr>
              <a:xfrm>
                <a:off x="6261105" y="361186"/>
                <a:ext cx="1227707" cy="32892"/>
              </a:xfrm>
              <a:custGeom>
                <a:rect b="b" l="l" r="r" t="t"/>
                <a:pathLst>
                  <a:path extrusionOk="0" h="32892" w="1227707">
                    <a:moveTo>
                      <a:pt x="1905" y="0"/>
                    </a:moveTo>
                    <a:cubicBezTo>
                      <a:pt x="1016" y="10922"/>
                      <a:pt x="381" y="21844"/>
                      <a:pt x="0" y="32893"/>
                    </a:cubicBezTo>
                    <a:lnTo>
                      <a:pt x="1227707" y="32893"/>
                    </a:lnTo>
                    <a:cubicBezTo>
                      <a:pt x="1227326" y="21844"/>
                      <a:pt x="1226691" y="10922"/>
                      <a:pt x="1225802" y="127"/>
                    </a:cubicBezTo>
                    <a:lnTo>
                      <a:pt x="1905" y="12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178;p14"/>
              <p:cNvSpPr/>
              <p:nvPr/>
            </p:nvSpPr>
            <p:spPr>
              <a:xfrm>
                <a:off x="6261105" y="437005"/>
                <a:ext cx="1227580" cy="32765"/>
              </a:xfrm>
              <a:custGeom>
                <a:rect b="b" l="l" r="r" t="t"/>
                <a:pathLst>
                  <a:path extrusionOk="0" h="32765" w="1227580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0922"/>
                      <a:pt x="1016" y="21844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179;p14"/>
              <p:cNvSpPr/>
              <p:nvPr/>
            </p:nvSpPr>
            <p:spPr>
              <a:xfrm>
                <a:off x="6268343" y="512570"/>
                <a:ext cx="1213229" cy="32765"/>
              </a:xfrm>
              <a:custGeom>
                <a:rect b="b" l="l" r="r" t="t"/>
                <a:pathLst>
                  <a:path extrusionOk="0" h="32765" w="1213229">
                    <a:moveTo>
                      <a:pt x="1213229" y="0"/>
                    </a:moveTo>
                    <a:lnTo>
                      <a:pt x="0" y="0"/>
                    </a:lnTo>
                    <a:cubicBezTo>
                      <a:pt x="1651" y="11049"/>
                      <a:pt x="3683" y="21971"/>
                      <a:pt x="6096" y="32766"/>
                    </a:cubicBezTo>
                    <a:lnTo>
                      <a:pt x="1207134" y="32766"/>
                    </a:lnTo>
                    <a:cubicBezTo>
                      <a:pt x="1209546" y="21971"/>
                      <a:pt x="1211578" y="11049"/>
                      <a:pt x="12132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14"/>
              <p:cNvSpPr/>
              <p:nvPr/>
            </p:nvSpPr>
            <p:spPr>
              <a:xfrm>
                <a:off x="6285361" y="588262"/>
                <a:ext cx="1179320" cy="32765"/>
              </a:xfrm>
              <a:custGeom>
                <a:rect b="b" l="l" r="r" t="t"/>
                <a:pathLst>
                  <a:path extrusionOk="0" h="32765" w="1179320">
                    <a:moveTo>
                      <a:pt x="0" y="0"/>
                    </a:moveTo>
                    <a:cubicBezTo>
                      <a:pt x="3175" y="11049"/>
                      <a:pt x="6731" y="21971"/>
                      <a:pt x="10668" y="32766"/>
                    </a:cubicBez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4"/>
              <p:cNvSpPr/>
              <p:nvPr/>
            </p:nvSpPr>
            <p:spPr>
              <a:xfrm>
                <a:off x="6313047" y="663954"/>
                <a:ext cx="1123821" cy="32765"/>
              </a:xfrm>
              <a:custGeom>
                <a:rect b="b" l="l" r="r" t="t"/>
                <a:pathLst>
                  <a:path extrusionOk="0" h="32765" w="1123821">
                    <a:moveTo>
                      <a:pt x="1123822" y="0"/>
                    </a:move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lnTo>
                      <a:pt x="702436" y="32766"/>
                    </a:lnTo>
                    <a:cubicBezTo>
                      <a:pt x="716406" y="26162"/>
                      <a:pt x="732535" y="26162"/>
                      <a:pt x="746505" y="32766"/>
                    </a:cubicBez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14"/>
              <p:cNvSpPr/>
              <p:nvPr/>
            </p:nvSpPr>
            <p:spPr>
              <a:xfrm>
                <a:off x="7106923" y="739645"/>
                <a:ext cx="289940" cy="32765"/>
              </a:xfrm>
              <a:custGeom>
                <a:rect b="b" l="l" r="r" t="t"/>
                <a:pathLst>
                  <a:path extrusionOk="0" h="32765" w="289940">
                    <a:moveTo>
                      <a:pt x="0" y="0"/>
                    </a:moveTo>
                    <a:lnTo>
                      <a:pt x="32766" y="32766"/>
                    </a:lnTo>
                    <a:lnTo>
                      <a:pt x="267970" y="32766"/>
                    </a:lnTo>
                    <a:cubicBezTo>
                      <a:pt x="275717" y="22098"/>
                      <a:pt x="282956" y="11176"/>
                      <a:pt x="28994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14"/>
              <p:cNvSpPr/>
              <p:nvPr/>
            </p:nvSpPr>
            <p:spPr>
              <a:xfrm>
                <a:off x="6353052" y="739645"/>
                <a:ext cx="642746" cy="32765"/>
              </a:xfrm>
              <a:custGeom>
                <a:rect b="b" l="l" r="r" t="t"/>
                <a:pathLst>
                  <a:path extrusionOk="0" h="32765" w="642746">
                    <a:moveTo>
                      <a:pt x="0" y="0"/>
                    </a:moveTo>
                    <a:cubicBezTo>
                      <a:pt x="6858" y="11176"/>
                      <a:pt x="14224" y="22098"/>
                      <a:pt x="21971" y="32766"/>
                    </a:cubicBezTo>
                    <a:lnTo>
                      <a:pt x="642746" y="32766"/>
                    </a:lnTo>
                    <a:cubicBezTo>
                      <a:pt x="635888" y="22987"/>
                      <a:pt x="632840" y="11430"/>
                      <a:pt x="63360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14"/>
              <p:cNvSpPr/>
              <p:nvPr/>
            </p:nvSpPr>
            <p:spPr>
              <a:xfrm>
                <a:off x="6408551" y="815210"/>
                <a:ext cx="661542" cy="32765"/>
              </a:xfrm>
              <a:custGeom>
                <a:rect b="b" l="l" r="r" t="t"/>
                <a:pathLst>
                  <a:path extrusionOk="0" h="32765" w="661542">
                    <a:moveTo>
                      <a:pt x="0" y="0"/>
                    </a:moveTo>
                    <a:cubicBezTo>
                      <a:pt x="9652" y="11303"/>
                      <a:pt x="19812" y="22225"/>
                      <a:pt x="30226" y="32766"/>
                    </a:cubicBezTo>
                    <a:lnTo>
                      <a:pt x="661542" y="32766"/>
                    </a:lnTo>
                    <a:lnTo>
                      <a:pt x="6287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14"/>
              <p:cNvSpPr/>
              <p:nvPr/>
            </p:nvSpPr>
            <p:spPr>
              <a:xfrm>
                <a:off x="7182615" y="815210"/>
                <a:ext cx="158749" cy="32765"/>
              </a:xfrm>
              <a:custGeom>
                <a:rect b="b" l="l" r="r" t="t"/>
                <a:pathLst>
                  <a:path extrusionOk="0" h="32765" w="158749">
                    <a:moveTo>
                      <a:pt x="0" y="0"/>
                    </a:moveTo>
                    <a:lnTo>
                      <a:pt x="32766" y="32766"/>
                    </a:lnTo>
                    <a:lnTo>
                      <a:pt x="128524" y="32766"/>
                    </a:lnTo>
                    <a:cubicBezTo>
                      <a:pt x="139065" y="22225"/>
                      <a:pt x="149098" y="11303"/>
                      <a:pt x="158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14"/>
              <p:cNvSpPr/>
              <p:nvPr/>
            </p:nvSpPr>
            <p:spPr>
              <a:xfrm>
                <a:off x="7258180" y="890902"/>
                <a:ext cx="5714" cy="2539"/>
              </a:xfrm>
              <a:custGeom>
                <a:rect b="b" l="l" r="r" t="t"/>
                <a:pathLst>
                  <a:path extrusionOk="0" h="2539" w="5714">
                    <a:moveTo>
                      <a:pt x="5715" y="0"/>
                    </a:moveTo>
                    <a:lnTo>
                      <a:pt x="0" y="0"/>
                    </a:lnTo>
                    <a:lnTo>
                      <a:pt x="2540" y="2540"/>
                    </a:lnTo>
                    <a:cubicBezTo>
                      <a:pt x="3683" y="1651"/>
                      <a:pt x="4699" y="889"/>
                      <a:pt x="5715" y="0"/>
                    </a:cubicBezTo>
                    <a:close/>
                  </a:path>
                </a:pathLst>
              </a:custGeom>
              <a:solidFill>
                <a:srgbClr val="59CBF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14"/>
              <p:cNvSpPr/>
              <p:nvPr/>
            </p:nvSpPr>
            <p:spPr>
              <a:xfrm>
                <a:off x="6486021" y="890902"/>
                <a:ext cx="659891" cy="32765"/>
              </a:xfrm>
              <a:custGeom>
                <a:rect b="b" l="l" r="r" t="t"/>
                <a:pathLst>
                  <a:path extrusionOk="0" h="32765" w="659891">
                    <a:moveTo>
                      <a:pt x="0" y="0"/>
                    </a:moveTo>
                    <a:cubicBezTo>
                      <a:pt x="14097" y="11557"/>
                      <a:pt x="28702" y="22479"/>
                      <a:pt x="43942" y="32766"/>
                    </a:cubicBezTo>
                    <a:lnTo>
                      <a:pt x="659891" y="32766"/>
                    </a:lnTo>
                    <a:lnTo>
                      <a:pt x="627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14"/>
              <p:cNvSpPr/>
              <p:nvPr/>
            </p:nvSpPr>
            <p:spPr>
              <a:xfrm>
                <a:off x="6603369" y="966594"/>
                <a:ext cx="543178" cy="32765"/>
              </a:xfrm>
              <a:custGeom>
                <a:rect b="b" l="l" r="r" t="t"/>
                <a:pathLst>
                  <a:path extrusionOk="0" h="32765" w="543178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827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14"/>
              <p:cNvSpPr/>
              <p:nvPr/>
            </p:nvSpPr>
            <p:spPr>
              <a:xfrm>
                <a:off x="6603369" y="4734933"/>
                <a:ext cx="543178" cy="32766"/>
              </a:xfrm>
              <a:custGeom>
                <a:rect b="b" l="l" r="r" t="t"/>
                <a:pathLst>
                  <a:path extrusionOk="0" h="32766" w="543178">
                    <a:moveTo>
                      <a:pt x="80391" y="0"/>
                    </a:moveTo>
                    <a:cubicBezTo>
                      <a:pt x="52705" y="9017"/>
                      <a:pt x="25781" y="20066"/>
                      <a:pt x="0" y="32766"/>
                    </a:cubicBezTo>
                    <a:lnTo>
                      <a:pt x="543178" y="32766"/>
                    </a:lnTo>
                    <a:cubicBezTo>
                      <a:pt x="517397" y="19939"/>
                      <a:pt x="490473" y="9017"/>
                      <a:pt x="462787" y="0"/>
                    </a:cubicBezTo>
                    <a:lnTo>
                      <a:pt x="8039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14"/>
              <p:cNvSpPr/>
              <p:nvPr/>
            </p:nvSpPr>
            <p:spPr>
              <a:xfrm>
                <a:off x="6486021" y="4810625"/>
                <a:ext cx="777873" cy="32765"/>
              </a:xfrm>
              <a:custGeom>
                <a:rect b="b" l="l" r="r" t="t"/>
                <a:pathLst>
                  <a:path extrusionOk="0" h="32765" w="777873">
                    <a:moveTo>
                      <a:pt x="0" y="32766"/>
                    </a:moveTo>
                    <a:lnTo>
                      <a:pt x="777874" y="32766"/>
                    </a:lnTo>
                    <a:cubicBezTo>
                      <a:pt x="763777" y="21209"/>
                      <a:pt x="749172" y="10287"/>
                      <a:pt x="733932" y="0"/>
                    </a:cubicBezTo>
                    <a:lnTo>
                      <a:pt x="43815" y="0"/>
                    </a:lnTo>
                    <a:cubicBezTo>
                      <a:pt x="28702" y="10160"/>
                      <a:pt x="14097" y="21082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14"/>
              <p:cNvSpPr/>
              <p:nvPr/>
            </p:nvSpPr>
            <p:spPr>
              <a:xfrm>
                <a:off x="6408551" y="4886189"/>
                <a:ext cx="932813" cy="32766"/>
              </a:xfrm>
              <a:custGeom>
                <a:rect b="b" l="l" r="r" t="t"/>
                <a:pathLst>
                  <a:path extrusionOk="0" h="32766" w="932813">
                    <a:moveTo>
                      <a:pt x="30226" y="0"/>
                    </a:moveTo>
                    <a:cubicBezTo>
                      <a:pt x="19685" y="10541"/>
                      <a:pt x="9652" y="21463"/>
                      <a:pt x="0" y="32766"/>
                    </a:cubicBezTo>
                    <a:lnTo>
                      <a:pt x="932814" y="32766"/>
                    </a:lnTo>
                    <a:cubicBezTo>
                      <a:pt x="923162" y="21463"/>
                      <a:pt x="913002" y="10541"/>
                      <a:pt x="902588" y="0"/>
                    </a:cubicBezTo>
                    <a:lnTo>
                      <a:pt x="3022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14"/>
              <p:cNvSpPr/>
              <p:nvPr/>
            </p:nvSpPr>
            <p:spPr>
              <a:xfrm>
                <a:off x="6353052" y="4961882"/>
                <a:ext cx="1043811" cy="32765"/>
              </a:xfrm>
              <a:custGeom>
                <a:rect b="b" l="l" r="r" t="t"/>
                <a:pathLst>
                  <a:path extrusionOk="0" h="32765" w="1043811">
                    <a:moveTo>
                      <a:pt x="1043812" y="32766"/>
                    </a:moveTo>
                    <a:cubicBezTo>
                      <a:pt x="1036954" y="21590"/>
                      <a:pt x="1029588" y="10668"/>
                      <a:pt x="1021841" y="0"/>
                    </a:cubicBez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14"/>
              <p:cNvSpPr/>
              <p:nvPr/>
            </p:nvSpPr>
            <p:spPr>
              <a:xfrm>
                <a:off x="6312920" y="5037573"/>
                <a:ext cx="1123948" cy="32765"/>
              </a:xfrm>
              <a:custGeom>
                <a:rect b="b" l="l" r="r" t="t"/>
                <a:pathLst>
                  <a:path extrusionOk="0" h="32765" w="1123948">
                    <a:moveTo>
                      <a:pt x="1123949" y="32766"/>
                    </a:moveTo>
                    <a:cubicBezTo>
                      <a:pt x="1119123" y="21590"/>
                      <a:pt x="1113789" y="10668"/>
                      <a:pt x="1108201" y="0"/>
                    </a:cubicBez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14"/>
              <p:cNvSpPr/>
              <p:nvPr/>
            </p:nvSpPr>
            <p:spPr>
              <a:xfrm>
                <a:off x="6285361" y="5113265"/>
                <a:ext cx="1179320" cy="32766"/>
              </a:xfrm>
              <a:custGeom>
                <a:rect b="b" l="l" r="r" t="t"/>
                <a:pathLst>
                  <a:path extrusionOk="0" h="32766" w="1179320">
                    <a:moveTo>
                      <a:pt x="0" y="32766"/>
                    </a:moveTo>
                    <a:lnTo>
                      <a:pt x="1179320" y="32766"/>
                    </a:lnTo>
                    <a:cubicBezTo>
                      <a:pt x="1176145" y="21717"/>
                      <a:pt x="1172589" y="10795"/>
                      <a:pt x="1168653" y="0"/>
                    </a:cubicBezTo>
                    <a:lnTo>
                      <a:pt x="10668" y="0"/>
                    </a:lnTo>
                    <a:cubicBezTo>
                      <a:pt x="6731" y="10668"/>
                      <a:pt x="3175" y="21590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14"/>
              <p:cNvSpPr/>
              <p:nvPr/>
            </p:nvSpPr>
            <p:spPr>
              <a:xfrm>
                <a:off x="6268343" y="5188957"/>
                <a:ext cx="1213229" cy="32766"/>
              </a:xfrm>
              <a:custGeom>
                <a:rect b="b" l="l" r="r" t="t"/>
                <a:pathLst>
                  <a:path extrusionOk="0" h="32766" w="1213229">
                    <a:moveTo>
                      <a:pt x="1213229" y="32766"/>
                    </a:moveTo>
                    <a:cubicBezTo>
                      <a:pt x="1211578" y="21717"/>
                      <a:pt x="1209546" y="10795"/>
                      <a:pt x="1207134" y="0"/>
                    </a:cubicBez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4"/>
              <p:cNvSpPr/>
              <p:nvPr/>
            </p:nvSpPr>
            <p:spPr>
              <a:xfrm>
                <a:off x="6261105" y="5264522"/>
                <a:ext cx="1227707" cy="32765"/>
              </a:xfrm>
              <a:custGeom>
                <a:rect b="b" l="l" r="r" t="t"/>
                <a:pathLst>
                  <a:path extrusionOk="0" h="32765" w="1227707">
                    <a:moveTo>
                      <a:pt x="1905" y="0"/>
                    </a:moveTo>
                    <a:cubicBezTo>
                      <a:pt x="889" y="10795"/>
                      <a:pt x="254" y="21717"/>
                      <a:pt x="0" y="32766"/>
                    </a:cubicBezTo>
                    <a:lnTo>
                      <a:pt x="1227707" y="32766"/>
                    </a:lnTo>
                    <a:cubicBezTo>
                      <a:pt x="1227326" y="21717"/>
                      <a:pt x="1226691" y="10795"/>
                      <a:pt x="1225802" y="0"/>
                    </a:cubicBezTo>
                    <a:lnTo>
                      <a:pt x="190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14"/>
              <p:cNvSpPr/>
              <p:nvPr/>
            </p:nvSpPr>
            <p:spPr>
              <a:xfrm>
                <a:off x="6261105" y="5340214"/>
                <a:ext cx="1227580" cy="32766"/>
              </a:xfrm>
              <a:custGeom>
                <a:rect b="b" l="l" r="r" t="t"/>
                <a:pathLst>
                  <a:path extrusionOk="0" h="32766" w="1227580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1049"/>
                      <a:pt x="1016" y="21971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14"/>
              <p:cNvSpPr/>
              <p:nvPr/>
            </p:nvSpPr>
            <p:spPr>
              <a:xfrm>
                <a:off x="6268343" y="5415906"/>
                <a:ext cx="1213229" cy="32765"/>
              </a:xfrm>
              <a:custGeom>
                <a:rect b="b" l="l" r="r" t="t"/>
                <a:pathLst>
                  <a:path extrusionOk="0" h="32765" w="1213229">
                    <a:moveTo>
                      <a:pt x="6096" y="32766"/>
                    </a:moveTo>
                    <a:lnTo>
                      <a:pt x="1207134" y="32766"/>
                    </a:lnTo>
                    <a:cubicBezTo>
                      <a:pt x="1209546" y="21971"/>
                      <a:pt x="1211451" y="11049"/>
                      <a:pt x="1213229" y="0"/>
                    </a:cubicBezTo>
                    <a:lnTo>
                      <a:pt x="0" y="0"/>
                    </a:lnTo>
                    <a:cubicBezTo>
                      <a:pt x="1778" y="11049"/>
                      <a:pt x="3683" y="21971"/>
                      <a:pt x="609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" name="Google Shape;199;p14"/>
              <p:cNvSpPr/>
              <p:nvPr/>
            </p:nvSpPr>
            <p:spPr>
              <a:xfrm>
                <a:off x="6285361" y="5491598"/>
                <a:ext cx="1179320" cy="32765"/>
              </a:xfrm>
              <a:custGeom>
                <a:rect b="b" l="l" r="r" t="t"/>
                <a:pathLst>
                  <a:path extrusionOk="0" h="32765" w="1179320">
                    <a:moveTo>
                      <a:pt x="10668" y="32766"/>
                    </a:move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ubicBezTo>
                      <a:pt x="3175" y="11049"/>
                      <a:pt x="6731" y="21971"/>
                      <a:pt x="1066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14"/>
              <p:cNvSpPr/>
              <p:nvPr/>
            </p:nvSpPr>
            <p:spPr>
              <a:xfrm>
                <a:off x="6313047" y="5567290"/>
                <a:ext cx="1123948" cy="32766"/>
              </a:xfrm>
              <a:custGeom>
                <a:rect b="b" l="l" r="r" t="t"/>
                <a:pathLst>
                  <a:path extrusionOk="0" h="32766" w="1123948">
                    <a:moveTo>
                      <a:pt x="15621" y="32766"/>
                    </a:move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949" y="0"/>
                    </a:cubicBezTo>
                    <a:lnTo>
                      <a:pt x="0" y="0"/>
                    </a:lnTo>
                    <a:cubicBezTo>
                      <a:pt x="4826" y="11049"/>
                      <a:pt x="10033" y="21971"/>
                      <a:pt x="1562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14"/>
              <p:cNvSpPr/>
              <p:nvPr/>
            </p:nvSpPr>
            <p:spPr>
              <a:xfrm>
                <a:off x="6353052" y="5642981"/>
                <a:ext cx="1043811" cy="32766"/>
              </a:xfrm>
              <a:custGeom>
                <a:rect b="b" l="l" r="r" t="t"/>
                <a:pathLst>
                  <a:path extrusionOk="0" h="32766" w="1043811">
                    <a:moveTo>
                      <a:pt x="21971" y="32766"/>
                    </a:moveTo>
                    <a:lnTo>
                      <a:pt x="1021841" y="32766"/>
                    </a:lnTo>
                    <a:cubicBezTo>
                      <a:pt x="1029588" y="22098"/>
                      <a:pt x="1036827" y="11176"/>
                      <a:pt x="1043812" y="0"/>
                    </a:cubicBezTo>
                    <a:lnTo>
                      <a:pt x="0" y="0"/>
                    </a:lnTo>
                    <a:cubicBezTo>
                      <a:pt x="6858" y="11176"/>
                      <a:pt x="14224" y="22098"/>
                      <a:pt x="2197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4"/>
              <p:cNvSpPr/>
              <p:nvPr/>
            </p:nvSpPr>
            <p:spPr>
              <a:xfrm>
                <a:off x="6408551" y="5718546"/>
                <a:ext cx="932686" cy="32765"/>
              </a:xfrm>
              <a:custGeom>
                <a:rect b="b" l="l" r="r" t="t"/>
                <a:pathLst>
                  <a:path extrusionOk="0" h="32765" w="932686">
                    <a:moveTo>
                      <a:pt x="30226" y="32766"/>
                    </a:moveTo>
                    <a:lnTo>
                      <a:pt x="902461" y="32766"/>
                    </a:lnTo>
                    <a:cubicBezTo>
                      <a:pt x="913002" y="22225"/>
                      <a:pt x="923035" y="11303"/>
                      <a:pt x="932687" y="0"/>
                    </a:cubicBezTo>
                    <a:lnTo>
                      <a:pt x="0" y="0"/>
                    </a:lnTo>
                    <a:cubicBezTo>
                      <a:pt x="9652" y="11303"/>
                      <a:pt x="19812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14"/>
              <p:cNvSpPr/>
              <p:nvPr/>
            </p:nvSpPr>
            <p:spPr>
              <a:xfrm>
                <a:off x="6486021" y="5794238"/>
                <a:ext cx="777873" cy="32766"/>
              </a:xfrm>
              <a:custGeom>
                <a:rect b="b" l="l" r="r" t="t"/>
                <a:pathLst>
                  <a:path extrusionOk="0" h="32766" w="777873">
                    <a:moveTo>
                      <a:pt x="43815" y="32766"/>
                    </a:moveTo>
                    <a:lnTo>
                      <a:pt x="733932" y="32766"/>
                    </a:lnTo>
                    <a:cubicBezTo>
                      <a:pt x="749045" y="22479"/>
                      <a:pt x="763777" y="11557"/>
                      <a:pt x="777874" y="0"/>
                    </a:cubicBezTo>
                    <a:lnTo>
                      <a:pt x="0" y="0"/>
                    </a:lnTo>
                    <a:cubicBezTo>
                      <a:pt x="14097" y="11557"/>
                      <a:pt x="28702" y="22479"/>
                      <a:pt x="4381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14"/>
              <p:cNvSpPr/>
              <p:nvPr/>
            </p:nvSpPr>
            <p:spPr>
              <a:xfrm>
                <a:off x="6603369" y="5869930"/>
                <a:ext cx="543178" cy="32765"/>
              </a:xfrm>
              <a:custGeom>
                <a:rect b="b" l="l" r="r" t="t"/>
                <a:pathLst>
                  <a:path extrusionOk="0" h="32765" w="543178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4"/>
              <p:cNvSpPr/>
              <p:nvPr/>
            </p:nvSpPr>
            <p:spPr>
              <a:xfrm>
                <a:off x="9968992" y="3583553"/>
                <a:ext cx="89154" cy="32765"/>
              </a:xfrm>
              <a:custGeom>
                <a:rect b="b" l="l" r="r" t="t"/>
                <a:pathLst>
                  <a:path extrusionOk="0" h="32765" w="89154">
                    <a:moveTo>
                      <a:pt x="0" y="0"/>
                    </a:moveTo>
                    <a:lnTo>
                      <a:pt x="14986" y="32766"/>
                    </a:lnTo>
                    <a:lnTo>
                      <a:pt x="89154" y="32766"/>
                    </a:lnTo>
                    <a:lnTo>
                      <a:pt x="89154" y="23495"/>
                    </a:lnTo>
                    <a:cubicBezTo>
                      <a:pt x="69469" y="14605"/>
                      <a:pt x="49149" y="6731"/>
                      <a:pt x="2844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14"/>
              <p:cNvSpPr/>
              <p:nvPr/>
            </p:nvSpPr>
            <p:spPr>
              <a:xfrm>
                <a:off x="10003535" y="3659117"/>
                <a:ext cx="54610" cy="32892"/>
              </a:xfrm>
              <a:custGeom>
                <a:rect b="b" l="l" r="r" t="t"/>
                <a:pathLst>
                  <a:path extrusionOk="0" h="32892" w="54610">
                    <a:moveTo>
                      <a:pt x="15113" y="32893"/>
                    </a:moveTo>
                    <a:lnTo>
                      <a:pt x="54610" y="32893"/>
                    </a:lnTo>
                    <a:lnTo>
                      <a:pt x="546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14"/>
              <p:cNvSpPr/>
              <p:nvPr/>
            </p:nvSpPr>
            <p:spPr>
              <a:xfrm>
                <a:off x="10038207" y="3734809"/>
                <a:ext cx="19939" cy="32893"/>
              </a:xfrm>
              <a:custGeom>
                <a:rect b="b" l="l" r="r" t="t"/>
                <a:pathLst>
                  <a:path extrusionOk="0" h="32893" w="19939">
                    <a:moveTo>
                      <a:pt x="14986" y="32893"/>
                    </a:moveTo>
                    <a:lnTo>
                      <a:pt x="19939" y="32893"/>
                    </a:lnTo>
                    <a:lnTo>
                      <a:pt x="1993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14"/>
              <p:cNvSpPr/>
              <p:nvPr/>
            </p:nvSpPr>
            <p:spPr>
              <a:xfrm>
                <a:off x="9244204" y="4415909"/>
                <a:ext cx="813942" cy="32766"/>
              </a:xfrm>
              <a:custGeom>
                <a:rect b="b" l="l" r="r" t="t"/>
                <a:pathLst>
                  <a:path extrusionOk="0" h="32766" w="813942">
                    <a:moveTo>
                      <a:pt x="15748" y="32766"/>
                    </a:moveTo>
                    <a:lnTo>
                      <a:pt x="813942" y="32766"/>
                    </a:lnTo>
                    <a:lnTo>
                      <a:pt x="813942" y="0"/>
                    </a:ln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14"/>
              <p:cNvSpPr/>
              <p:nvPr/>
            </p:nvSpPr>
            <p:spPr>
              <a:xfrm>
                <a:off x="9284336" y="4491601"/>
                <a:ext cx="773810" cy="32765"/>
              </a:xfrm>
              <a:custGeom>
                <a:rect b="b" l="l" r="r" t="t"/>
                <a:pathLst>
                  <a:path extrusionOk="0" h="32765" w="773810">
                    <a:moveTo>
                      <a:pt x="21844" y="32766"/>
                    </a:moveTo>
                    <a:lnTo>
                      <a:pt x="773810" y="32766"/>
                    </a:lnTo>
                    <a:lnTo>
                      <a:pt x="773810" y="0"/>
                    </a:lnTo>
                    <a:lnTo>
                      <a:pt x="0" y="0"/>
                    </a:lnTo>
                    <a:cubicBezTo>
                      <a:pt x="6858" y="11176"/>
                      <a:pt x="14097" y="22098"/>
                      <a:pt x="21844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14"/>
              <p:cNvSpPr/>
              <p:nvPr/>
            </p:nvSpPr>
            <p:spPr>
              <a:xfrm>
                <a:off x="9339834" y="4567166"/>
                <a:ext cx="718311" cy="32766"/>
              </a:xfrm>
              <a:custGeom>
                <a:rect b="b" l="l" r="r" t="t"/>
                <a:pathLst>
                  <a:path extrusionOk="0" h="32766" w="718311">
                    <a:moveTo>
                      <a:pt x="30226" y="32766"/>
                    </a:moveTo>
                    <a:lnTo>
                      <a:pt x="718311" y="32766"/>
                    </a:lnTo>
                    <a:lnTo>
                      <a:pt x="718311" y="0"/>
                    </a:lnTo>
                    <a:lnTo>
                      <a:pt x="0" y="0"/>
                    </a:lnTo>
                    <a:cubicBezTo>
                      <a:pt x="9525" y="11303"/>
                      <a:pt x="19685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14"/>
              <p:cNvSpPr/>
              <p:nvPr/>
            </p:nvSpPr>
            <p:spPr>
              <a:xfrm>
                <a:off x="9417177" y="4642858"/>
                <a:ext cx="640968" cy="32766"/>
              </a:xfrm>
              <a:custGeom>
                <a:rect b="b" l="l" r="r" t="t"/>
                <a:pathLst>
                  <a:path extrusionOk="0" h="32766" w="640968">
                    <a:moveTo>
                      <a:pt x="43942" y="32766"/>
                    </a:moveTo>
                    <a:lnTo>
                      <a:pt x="640968" y="32766"/>
                    </a:lnTo>
                    <a:lnTo>
                      <a:pt x="640968" y="0"/>
                    </a:lnTo>
                    <a:lnTo>
                      <a:pt x="0" y="0"/>
                    </a:lnTo>
                    <a:cubicBezTo>
                      <a:pt x="14097" y="11557"/>
                      <a:pt x="28702" y="22479"/>
                      <a:pt x="43942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14"/>
              <p:cNvSpPr/>
              <p:nvPr/>
            </p:nvSpPr>
            <p:spPr>
              <a:xfrm>
                <a:off x="9534525" y="4718550"/>
                <a:ext cx="523493" cy="32765"/>
              </a:xfrm>
              <a:custGeom>
                <a:rect b="b" l="l" r="r" t="t"/>
                <a:pathLst>
                  <a:path extrusionOk="0" h="32765" w="523493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83488" y="26035"/>
                      <a:pt x="503809" y="18161"/>
                      <a:pt x="523493" y="9271"/>
                    </a:cubicBezTo>
                    <a:lnTo>
                      <a:pt x="523493" y="0"/>
                    </a:lnTo>
                    <a:lnTo>
                      <a:pt x="0" y="0"/>
                    </a:lnTo>
                    <a:cubicBezTo>
                      <a:pt x="25908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14"/>
              <p:cNvSpPr/>
              <p:nvPr/>
            </p:nvSpPr>
            <p:spPr>
              <a:xfrm>
                <a:off x="8944357" y="1755136"/>
                <a:ext cx="1113788" cy="1052828"/>
              </a:xfrm>
              <a:custGeom>
                <a:rect b="b" l="l" r="r" t="t"/>
                <a:pathLst>
                  <a:path extrusionOk="0" h="1052828" w="1113788">
                    <a:moveTo>
                      <a:pt x="1052829" y="992504"/>
                    </a:moveTo>
                    <a:lnTo>
                      <a:pt x="1052829" y="827150"/>
                    </a:lnTo>
                    <a:lnTo>
                      <a:pt x="887348" y="827150"/>
                    </a:lnTo>
                    <a:lnTo>
                      <a:pt x="887475" y="661669"/>
                    </a:lnTo>
                    <a:lnTo>
                      <a:pt x="721994" y="661669"/>
                    </a:lnTo>
                    <a:lnTo>
                      <a:pt x="721994" y="496315"/>
                    </a:lnTo>
                    <a:lnTo>
                      <a:pt x="556513" y="496315"/>
                    </a:lnTo>
                    <a:lnTo>
                      <a:pt x="556513" y="330835"/>
                    </a:lnTo>
                    <a:lnTo>
                      <a:pt x="391160" y="330835"/>
                    </a:lnTo>
                    <a:lnTo>
                      <a:pt x="391160" y="165481"/>
                    </a:lnTo>
                    <a:lnTo>
                      <a:pt x="225679" y="165481"/>
                    </a:lnTo>
                    <a:lnTo>
                      <a:pt x="225679" y="0"/>
                    </a:lnTo>
                    <a:lnTo>
                      <a:pt x="60325" y="0"/>
                    </a:lnTo>
                    <a:lnTo>
                      <a:pt x="0" y="60325"/>
                    </a:lnTo>
                    <a:lnTo>
                      <a:pt x="165481" y="60325"/>
                    </a:lnTo>
                    <a:lnTo>
                      <a:pt x="165354" y="165481"/>
                    </a:lnTo>
                    <a:lnTo>
                      <a:pt x="165354" y="225806"/>
                    </a:lnTo>
                    <a:lnTo>
                      <a:pt x="330835" y="225806"/>
                    </a:lnTo>
                    <a:lnTo>
                      <a:pt x="330835" y="330835"/>
                    </a:lnTo>
                    <a:lnTo>
                      <a:pt x="330835" y="391160"/>
                    </a:lnTo>
                    <a:lnTo>
                      <a:pt x="496315" y="391160"/>
                    </a:lnTo>
                    <a:lnTo>
                      <a:pt x="496188" y="496315"/>
                    </a:lnTo>
                    <a:lnTo>
                      <a:pt x="496188" y="556640"/>
                    </a:lnTo>
                    <a:lnTo>
                      <a:pt x="661669" y="556640"/>
                    </a:lnTo>
                    <a:lnTo>
                      <a:pt x="661669" y="661669"/>
                    </a:lnTo>
                    <a:lnTo>
                      <a:pt x="661669" y="721994"/>
                    </a:lnTo>
                    <a:lnTo>
                      <a:pt x="721994" y="721994"/>
                    </a:lnTo>
                    <a:lnTo>
                      <a:pt x="827150" y="721994"/>
                    </a:lnTo>
                    <a:lnTo>
                      <a:pt x="827023" y="827150"/>
                    </a:lnTo>
                    <a:lnTo>
                      <a:pt x="827023" y="887475"/>
                    </a:lnTo>
                    <a:lnTo>
                      <a:pt x="992504" y="887475"/>
                    </a:lnTo>
                    <a:lnTo>
                      <a:pt x="992504" y="992504"/>
                    </a:lnTo>
                    <a:lnTo>
                      <a:pt x="992504" y="1052829"/>
                    </a:lnTo>
                    <a:lnTo>
                      <a:pt x="1113789" y="1052829"/>
                    </a:lnTo>
                    <a:lnTo>
                      <a:pt x="1113789" y="9925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p14"/>
              <p:cNvSpPr/>
              <p:nvPr/>
            </p:nvSpPr>
            <p:spPr>
              <a:xfrm rot="-2700000">
                <a:off x="6261017" y="7108652"/>
                <a:ext cx="396743" cy="396743"/>
              </a:xfrm>
              <a:custGeom>
                <a:rect b="b" l="l" r="r" t="t"/>
                <a:pathLst>
                  <a:path extrusionOk="0" h="396743" w="396743">
                    <a:moveTo>
                      <a:pt x="396744" y="198372"/>
                    </a:moveTo>
                    <a:cubicBezTo>
                      <a:pt x="396744" y="307930"/>
                      <a:pt x="307930" y="396743"/>
                      <a:pt x="198372" y="396743"/>
                    </a:cubicBezTo>
                    <a:cubicBezTo>
                      <a:pt x="88814" y="396743"/>
                      <a:pt x="0" y="307930"/>
                      <a:pt x="0" y="198372"/>
                    </a:cubicBezTo>
                    <a:cubicBezTo>
                      <a:pt x="0" y="88814"/>
                      <a:pt x="88814" y="0"/>
                      <a:pt x="198372" y="0"/>
                    </a:cubicBezTo>
                    <a:cubicBezTo>
                      <a:pt x="307930" y="0"/>
                      <a:pt x="396744" y="88814"/>
                      <a:pt x="396744" y="19837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round">
  <p:cSld name="Around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15"/>
          <p:cNvGrpSpPr/>
          <p:nvPr/>
        </p:nvGrpSpPr>
        <p:grpSpPr>
          <a:xfrm>
            <a:off x="0" y="0"/>
            <a:ext cx="10058653" cy="7772526"/>
            <a:chOff x="0" y="0"/>
            <a:chExt cx="10058653" cy="7772526"/>
          </a:xfrm>
        </p:grpSpPr>
        <p:grpSp>
          <p:nvGrpSpPr>
            <p:cNvPr id="217" name="Google Shape;217;p15"/>
            <p:cNvGrpSpPr/>
            <p:nvPr/>
          </p:nvGrpSpPr>
          <p:grpSpPr>
            <a:xfrm>
              <a:off x="0" y="0"/>
              <a:ext cx="10058399" cy="7772399"/>
              <a:chOff x="0" y="0"/>
              <a:chExt cx="10058399" cy="7772399"/>
            </a:xfrm>
          </p:grpSpPr>
          <p:sp>
            <p:nvSpPr>
              <p:cNvPr id="218" name="Google Shape;218;p15"/>
              <p:cNvSpPr/>
              <p:nvPr/>
            </p:nvSpPr>
            <p:spPr>
              <a:xfrm>
                <a:off x="9309354" y="737488"/>
                <a:ext cx="433451" cy="266191"/>
              </a:xfrm>
              <a:custGeom>
                <a:rect b="b" l="l" r="r" t="t"/>
                <a:pathLst>
                  <a:path extrusionOk="0" h="266191" w="433451">
                    <a:moveTo>
                      <a:pt x="433451" y="254127"/>
                    </a:moveTo>
                    <a:cubicBezTo>
                      <a:pt x="409321" y="149225"/>
                      <a:pt x="346075" y="59182"/>
                      <a:pt x="259842" y="0"/>
                    </a:cubicBezTo>
                    <a:cubicBezTo>
                      <a:pt x="155702" y="69469"/>
                      <a:pt x="67183" y="160401"/>
                      <a:pt x="0" y="266192"/>
                    </a:cubicBezTo>
                    <a:cubicBezTo>
                      <a:pt x="79375" y="247904"/>
                      <a:pt x="161798" y="237871"/>
                      <a:pt x="246634" y="237871"/>
                    </a:cubicBezTo>
                    <a:cubicBezTo>
                      <a:pt x="310514" y="237871"/>
                      <a:pt x="372745" y="243586"/>
                      <a:pt x="433451" y="25412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Google Shape;219;p15"/>
              <p:cNvSpPr/>
              <p:nvPr/>
            </p:nvSpPr>
            <p:spPr>
              <a:xfrm>
                <a:off x="9185402" y="1073150"/>
                <a:ext cx="872997" cy="1303782"/>
              </a:xfrm>
              <a:custGeom>
                <a:rect b="b" l="l" r="r" t="t"/>
                <a:pathLst>
                  <a:path extrusionOk="0" h="1303782" w="872997">
                    <a:moveTo>
                      <a:pt x="720725" y="13589"/>
                    </a:moveTo>
                    <a:cubicBezTo>
                      <a:pt x="720725" y="330962"/>
                      <a:pt x="462534" y="589153"/>
                      <a:pt x="145161" y="589153"/>
                    </a:cubicBezTo>
                    <a:cubicBezTo>
                      <a:pt x="94996" y="589153"/>
                      <a:pt x="46355" y="582676"/>
                      <a:pt x="0" y="570611"/>
                    </a:cubicBezTo>
                    <a:cubicBezTo>
                      <a:pt x="75692" y="985520"/>
                      <a:pt x="437134" y="1300480"/>
                      <a:pt x="872998" y="1303782"/>
                    </a:cubicBezTo>
                    <a:lnTo>
                      <a:pt x="872998" y="67437"/>
                    </a:lnTo>
                    <a:cubicBezTo>
                      <a:pt x="824357" y="41021"/>
                      <a:pt x="773303" y="18542"/>
                      <a:pt x="720344" y="0"/>
                    </a:cubicBezTo>
                    <a:cubicBezTo>
                      <a:pt x="720471" y="4445"/>
                      <a:pt x="720725" y="9017"/>
                      <a:pt x="720725" y="1358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220;p15"/>
              <p:cNvSpPr/>
              <p:nvPr/>
            </p:nvSpPr>
            <p:spPr>
              <a:xfrm>
                <a:off x="9714865" y="587501"/>
                <a:ext cx="343534" cy="510159"/>
              </a:xfrm>
              <a:custGeom>
                <a:rect b="b" l="l" r="r" t="t"/>
                <a:pathLst>
                  <a:path extrusionOk="0" h="510159" w="343534">
                    <a:moveTo>
                      <a:pt x="0" y="71120"/>
                    </a:moveTo>
                    <a:cubicBezTo>
                      <a:pt x="104648" y="165100"/>
                      <a:pt x="174625" y="296799"/>
                      <a:pt x="188595" y="444500"/>
                    </a:cubicBezTo>
                    <a:cubicBezTo>
                      <a:pt x="242189" y="462534"/>
                      <a:pt x="293878" y="484505"/>
                      <a:pt x="343535" y="510159"/>
                    </a:cubicBezTo>
                    <a:lnTo>
                      <a:pt x="343535" y="0"/>
                    </a:lnTo>
                    <a:cubicBezTo>
                      <a:pt x="221742" y="1016"/>
                      <a:pt x="105664" y="26162"/>
                      <a:pt x="0" y="7112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15"/>
              <p:cNvSpPr/>
              <p:nvPr/>
            </p:nvSpPr>
            <p:spPr>
              <a:xfrm>
                <a:off x="9170669" y="1013460"/>
                <a:ext cx="583057" cy="496442"/>
              </a:xfrm>
              <a:custGeom>
                <a:rect b="b" l="l" r="r" t="t"/>
                <a:pathLst>
                  <a:path extrusionOk="0" h="496442" w="583057">
                    <a:moveTo>
                      <a:pt x="583057" y="73279"/>
                    </a:moveTo>
                    <a:cubicBezTo>
                      <a:pt x="583057" y="54610"/>
                      <a:pt x="581661" y="36195"/>
                      <a:pt x="579374" y="18161"/>
                    </a:cubicBezTo>
                    <a:cubicBezTo>
                      <a:pt x="516510" y="6477"/>
                      <a:pt x="451739" y="0"/>
                      <a:pt x="385445" y="0"/>
                    </a:cubicBezTo>
                    <a:cubicBezTo>
                      <a:pt x="290703" y="0"/>
                      <a:pt x="198882" y="12700"/>
                      <a:pt x="111379" y="36195"/>
                    </a:cubicBezTo>
                    <a:cubicBezTo>
                      <a:pt x="41022" y="163322"/>
                      <a:pt x="636" y="309372"/>
                      <a:pt x="0" y="464947"/>
                    </a:cubicBezTo>
                    <a:cubicBezTo>
                      <a:pt x="49403" y="485140"/>
                      <a:pt x="103378" y="496443"/>
                      <a:pt x="159893" y="496443"/>
                    </a:cubicBezTo>
                    <a:cubicBezTo>
                      <a:pt x="393192" y="496316"/>
                      <a:pt x="583057" y="306578"/>
                      <a:pt x="583057" y="7327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15"/>
              <p:cNvSpPr/>
              <p:nvPr/>
            </p:nvSpPr>
            <p:spPr>
              <a:xfrm>
                <a:off x="818388" y="6317615"/>
                <a:ext cx="306831" cy="164972"/>
              </a:xfrm>
              <a:custGeom>
                <a:rect b="b" l="l" r="r" t="t"/>
                <a:pathLst>
                  <a:path extrusionOk="0" h="164972" w="306831">
                    <a:moveTo>
                      <a:pt x="0" y="5969"/>
                    </a:moveTo>
                    <a:cubicBezTo>
                      <a:pt x="0" y="19558"/>
                      <a:pt x="4826" y="32512"/>
                      <a:pt x="13716" y="43434"/>
                    </a:cubicBezTo>
                    <a:cubicBezTo>
                      <a:pt x="108077" y="71755"/>
                      <a:pt x="196977" y="113030"/>
                      <a:pt x="278257" y="164973"/>
                    </a:cubicBezTo>
                    <a:cubicBezTo>
                      <a:pt x="287401" y="155702"/>
                      <a:pt x="296926" y="146685"/>
                      <a:pt x="306832" y="138049"/>
                    </a:cubicBezTo>
                    <a:cubicBezTo>
                      <a:pt x="213487" y="77216"/>
                      <a:pt x="110363" y="30226"/>
                      <a:pt x="254" y="0"/>
                    </a:cubicBezTo>
                    <a:cubicBezTo>
                      <a:pt x="254" y="2032"/>
                      <a:pt x="0" y="3937"/>
                      <a:pt x="0" y="596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223;p15"/>
              <p:cNvSpPr/>
              <p:nvPr/>
            </p:nvSpPr>
            <p:spPr>
              <a:xfrm>
                <a:off x="1508252" y="7425943"/>
                <a:ext cx="114934" cy="346456"/>
              </a:xfrm>
              <a:custGeom>
                <a:rect b="b" l="l" r="r" t="t"/>
                <a:pathLst>
                  <a:path extrusionOk="0" h="346456" w="114934">
                    <a:moveTo>
                      <a:pt x="0" y="346456"/>
                    </a:moveTo>
                    <a:lnTo>
                      <a:pt x="40894" y="346456"/>
                    </a:lnTo>
                    <a:cubicBezTo>
                      <a:pt x="83312" y="238252"/>
                      <a:pt x="109220" y="121666"/>
                      <a:pt x="114935" y="0"/>
                    </a:cubicBezTo>
                    <a:cubicBezTo>
                      <a:pt x="102235" y="2922"/>
                      <a:pt x="89408" y="5462"/>
                      <a:pt x="76327" y="7493"/>
                    </a:cubicBezTo>
                    <a:cubicBezTo>
                      <a:pt x="69723" y="126874"/>
                      <a:pt x="43180" y="240792"/>
                      <a:pt x="0" y="3464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p15"/>
              <p:cNvSpPr/>
              <p:nvPr/>
            </p:nvSpPr>
            <p:spPr>
              <a:xfrm>
                <a:off x="1201166" y="6533388"/>
                <a:ext cx="420242" cy="771270"/>
              </a:xfrm>
              <a:custGeom>
                <a:rect b="b" l="l" r="r" t="t"/>
                <a:pathLst>
                  <a:path extrusionOk="0" h="771270" w="420242">
                    <a:moveTo>
                      <a:pt x="420243" y="761873"/>
                    </a:moveTo>
                    <a:cubicBezTo>
                      <a:pt x="409702" y="613918"/>
                      <a:pt x="369697" y="474091"/>
                      <a:pt x="305943" y="348107"/>
                    </a:cubicBezTo>
                    <a:cubicBezTo>
                      <a:pt x="238125" y="213995"/>
                      <a:pt x="143637" y="95504"/>
                      <a:pt x="29337" y="0"/>
                    </a:cubicBezTo>
                    <a:cubicBezTo>
                      <a:pt x="19177" y="7874"/>
                      <a:pt x="9398" y="16256"/>
                      <a:pt x="0" y="24892"/>
                    </a:cubicBezTo>
                    <a:cubicBezTo>
                      <a:pt x="106807" y="113030"/>
                      <a:pt x="195961" y="221869"/>
                      <a:pt x="261620" y="345059"/>
                    </a:cubicBezTo>
                    <a:cubicBezTo>
                      <a:pt x="330200" y="473710"/>
                      <a:pt x="372872" y="618109"/>
                      <a:pt x="382778" y="771271"/>
                    </a:cubicBezTo>
                    <a:cubicBezTo>
                      <a:pt x="395478" y="768731"/>
                      <a:pt x="407924" y="765429"/>
                      <a:pt x="420243" y="76187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15"/>
              <p:cNvSpPr/>
              <p:nvPr/>
            </p:nvSpPr>
            <p:spPr>
              <a:xfrm>
                <a:off x="0" y="6017005"/>
                <a:ext cx="940561" cy="941450"/>
              </a:xfrm>
              <a:custGeom>
                <a:rect b="b" l="l" r="r" t="t"/>
                <a:pathLst>
                  <a:path extrusionOk="0" h="941450" w="940561">
                    <a:moveTo>
                      <a:pt x="498983" y="300228"/>
                    </a:moveTo>
                    <a:cubicBezTo>
                      <a:pt x="509016" y="299974"/>
                      <a:pt x="518922" y="299466"/>
                      <a:pt x="528955" y="299466"/>
                    </a:cubicBezTo>
                    <a:cubicBezTo>
                      <a:pt x="617347" y="299466"/>
                      <a:pt x="703072" y="310515"/>
                      <a:pt x="785241" y="331089"/>
                    </a:cubicBezTo>
                    <a:cubicBezTo>
                      <a:pt x="783082" y="323215"/>
                      <a:pt x="781812" y="314960"/>
                      <a:pt x="781812" y="306578"/>
                    </a:cubicBezTo>
                    <a:cubicBezTo>
                      <a:pt x="781812" y="301498"/>
                      <a:pt x="782320" y="296545"/>
                      <a:pt x="783209" y="291592"/>
                    </a:cubicBezTo>
                    <a:cubicBezTo>
                      <a:pt x="701548" y="272161"/>
                      <a:pt x="616585" y="261493"/>
                      <a:pt x="528955" y="261493"/>
                    </a:cubicBezTo>
                    <a:cubicBezTo>
                      <a:pt x="504571" y="261493"/>
                      <a:pt x="480314" y="262636"/>
                      <a:pt x="456311" y="264160"/>
                    </a:cubicBezTo>
                    <a:cubicBezTo>
                      <a:pt x="320675" y="153035"/>
                      <a:pt x="166751" y="63246"/>
                      <a:pt x="0" y="0"/>
                    </a:cubicBezTo>
                    <a:lnTo>
                      <a:pt x="0" y="6858"/>
                    </a:lnTo>
                    <a:cubicBezTo>
                      <a:pt x="163195" y="68961"/>
                      <a:pt x="313817" y="156718"/>
                      <a:pt x="447040" y="264922"/>
                    </a:cubicBezTo>
                    <a:cubicBezTo>
                      <a:pt x="285877" y="276860"/>
                      <a:pt x="134366" y="323723"/>
                      <a:pt x="0" y="398145"/>
                    </a:cubicBezTo>
                    <a:lnTo>
                      <a:pt x="0" y="442087"/>
                    </a:lnTo>
                    <a:cubicBezTo>
                      <a:pt x="145034" y="357886"/>
                      <a:pt x="311785" y="307213"/>
                      <a:pt x="489712" y="300736"/>
                    </a:cubicBezTo>
                    <a:cubicBezTo>
                      <a:pt x="687832" y="473202"/>
                      <a:pt x="843915" y="692658"/>
                      <a:pt x="940562" y="941451"/>
                    </a:cubicBezTo>
                    <a:cubicBezTo>
                      <a:pt x="939419" y="933196"/>
                      <a:pt x="938276" y="924941"/>
                      <a:pt x="937514" y="916559"/>
                    </a:cubicBezTo>
                    <a:cubicBezTo>
                      <a:pt x="840740" y="677926"/>
                      <a:pt x="689356" y="467360"/>
                      <a:pt x="498983" y="3002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15"/>
              <p:cNvSpPr/>
              <p:nvPr/>
            </p:nvSpPr>
            <p:spPr>
              <a:xfrm>
                <a:off x="998219" y="7136765"/>
                <a:ext cx="58293" cy="635634"/>
              </a:xfrm>
              <a:custGeom>
                <a:rect b="b" l="l" r="r" t="t"/>
                <a:pathLst>
                  <a:path extrusionOk="0" h="635634" w="58293">
                    <a:moveTo>
                      <a:pt x="0" y="0"/>
                    </a:moveTo>
                    <a:cubicBezTo>
                      <a:pt x="34036" y="130810"/>
                      <a:pt x="52070" y="267970"/>
                      <a:pt x="52070" y="409194"/>
                    </a:cubicBezTo>
                    <a:cubicBezTo>
                      <a:pt x="52070" y="486028"/>
                      <a:pt x="46609" y="561594"/>
                      <a:pt x="36195" y="635635"/>
                    </a:cubicBezTo>
                    <a:lnTo>
                      <a:pt x="42545" y="635635"/>
                    </a:lnTo>
                    <a:cubicBezTo>
                      <a:pt x="52832" y="561594"/>
                      <a:pt x="58293" y="486028"/>
                      <a:pt x="58293" y="409194"/>
                    </a:cubicBezTo>
                    <a:cubicBezTo>
                      <a:pt x="58293" y="275717"/>
                      <a:pt x="42037" y="145923"/>
                      <a:pt x="11811" y="21590"/>
                    </a:cubicBezTo>
                    <a:cubicBezTo>
                      <a:pt x="7874" y="14605"/>
                      <a:pt x="3810" y="7366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15"/>
              <p:cNvSpPr/>
              <p:nvPr/>
            </p:nvSpPr>
            <p:spPr>
              <a:xfrm>
                <a:off x="1213103" y="0"/>
                <a:ext cx="1922780" cy="800226"/>
              </a:xfrm>
              <a:custGeom>
                <a:rect b="b" l="l" r="r" t="t"/>
                <a:pathLst>
                  <a:path extrusionOk="0" h="800226" w="1922780">
                    <a:moveTo>
                      <a:pt x="0" y="0"/>
                    </a:moveTo>
                    <a:lnTo>
                      <a:pt x="257556" y="215900"/>
                    </a:lnTo>
                    <a:lnTo>
                      <a:pt x="954659" y="800227"/>
                    </a:lnTo>
                    <a:lnTo>
                      <a:pt x="1922780" y="0"/>
                    </a:lnTo>
                    <a:lnTo>
                      <a:pt x="35560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228;p15"/>
              <p:cNvSpPr/>
              <p:nvPr/>
            </p:nvSpPr>
            <p:spPr>
              <a:xfrm>
                <a:off x="840105" y="0"/>
                <a:ext cx="1317752" cy="955547"/>
              </a:xfrm>
              <a:custGeom>
                <a:rect b="b" l="l" r="r" t="t"/>
                <a:pathLst>
                  <a:path extrusionOk="0" h="955547" w="1317752">
                    <a:moveTo>
                      <a:pt x="353314" y="0"/>
                    </a:moveTo>
                    <a:lnTo>
                      <a:pt x="0" y="0"/>
                    </a:lnTo>
                    <a:lnTo>
                      <a:pt x="485775" y="407162"/>
                    </a:lnTo>
                    <a:lnTo>
                      <a:pt x="1139825" y="955548"/>
                    </a:lnTo>
                    <a:lnTo>
                      <a:pt x="1317752" y="808482"/>
                    </a:lnTo>
                    <a:lnTo>
                      <a:pt x="623951" y="22694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9" name="Google Shape;229;p15"/>
            <p:cNvGrpSpPr/>
            <p:nvPr/>
          </p:nvGrpSpPr>
          <p:grpSpPr>
            <a:xfrm>
              <a:off x="0" y="0"/>
              <a:ext cx="9906033" cy="7772399"/>
              <a:chOff x="0" y="0"/>
              <a:chExt cx="9906033" cy="7772399"/>
            </a:xfrm>
          </p:grpSpPr>
          <p:sp>
            <p:nvSpPr>
              <p:cNvPr id="230" name="Google Shape;230;p15"/>
              <p:cNvSpPr/>
              <p:nvPr/>
            </p:nvSpPr>
            <p:spPr>
              <a:xfrm>
                <a:off x="0" y="0"/>
                <a:ext cx="1325880" cy="747394"/>
              </a:xfrm>
              <a:custGeom>
                <a:rect b="b" l="l" r="r" t="t"/>
                <a:pathLst>
                  <a:path extrusionOk="0" h="747394" w="1325880">
                    <a:moveTo>
                      <a:pt x="1325880" y="407162"/>
                    </a:moveTo>
                    <a:lnTo>
                      <a:pt x="840105" y="0"/>
                    </a:lnTo>
                    <a:lnTo>
                      <a:pt x="0" y="0"/>
                    </a:lnTo>
                    <a:lnTo>
                      <a:pt x="0" y="605028"/>
                    </a:lnTo>
                    <a:cubicBezTo>
                      <a:pt x="158369" y="695452"/>
                      <a:pt x="341630" y="747395"/>
                      <a:pt x="537210" y="747395"/>
                    </a:cubicBezTo>
                    <a:cubicBezTo>
                      <a:pt x="847979" y="747395"/>
                      <a:pt x="1128014" y="616585"/>
                      <a:pt x="1325880" y="40716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15"/>
              <p:cNvSpPr/>
              <p:nvPr/>
            </p:nvSpPr>
            <p:spPr>
              <a:xfrm>
                <a:off x="934466" y="6314566"/>
                <a:ext cx="1125728" cy="1125601"/>
              </a:xfrm>
              <a:custGeom>
                <a:rect b="b" l="l" r="r" t="t"/>
                <a:pathLst>
                  <a:path extrusionOk="0" h="1125601" w="1125728">
                    <a:moveTo>
                      <a:pt x="562991" y="0"/>
                    </a:moveTo>
                    <a:cubicBezTo>
                      <a:pt x="420370" y="0"/>
                      <a:pt x="290068" y="53467"/>
                      <a:pt x="190754" y="141097"/>
                    </a:cubicBezTo>
                    <a:cubicBezTo>
                      <a:pt x="180975" y="149733"/>
                      <a:pt x="171450" y="158750"/>
                      <a:pt x="162179" y="168021"/>
                    </a:cubicBezTo>
                    <a:cubicBezTo>
                      <a:pt x="61976" y="269748"/>
                      <a:pt x="0" y="409067"/>
                      <a:pt x="0" y="562865"/>
                    </a:cubicBezTo>
                    <a:cubicBezTo>
                      <a:pt x="0" y="581787"/>
                      <a:pt x="1016" y="600456"/>
                      <a:pt x="2794" y="618744"/>
                    </a:cubicBezTo>
                    <a:cubicBezTo>
                      <a:pt x="3683" y="627126"/>
                      <a:pt x="4699" y="635381"/>
                      <a:pt x="5842" y="643636"/>
                    </a:cubicBezTo>
                    <a:cubicBezTo>
                      <a:pt x="8509" y="662051"/>
                      <a:pt x="12065" y="680085"/>
                      <a:pt x="16383" y="697865"/>
                    </a:cubicBezTo>
                    <a:cubicBezTo>
                      <a:pt x="27178" y="741553"/>
                      <a:pt x="43180" y="783209"/>
                      <a:pt x="63500" y="822198"/>
                    </a:cubicBezTo>
                    <a:cubicBezTo>
                      <a:pt x="67310" y="829437"/>
                      <a:pt x="71247" y="836676"/>
                      <a:pt x="75438" y="843788"/>
                    </a:cubicBezTo>
                    <a:cubicBezTo>
                      <a:pt x="172847" y="1012063"/>
                      <a:pt x="354711" y="1125602"/>
                      <a:pt x="562864" y="1125602"/>
                    </a:cubicBezTo>
                    <a:cubicBezTo>
                      <a:pt x="592455" y="1125602"/>
                      <a:pt x="621538" y="1123315"/>
                      <a:pt x="649986" y="1118870"/>
                    </a:cubicBezTo>
                    <a:cubicBezTo>
                      <a:pt x="663067" y="1116838"/>
                      <a:pt x="675767" y="1114171"/>
                      <a:pt x="688594" y="1111377"/>
                    </a:cubicBezTo>
                    <a:cubicBezTo>
                      <a:pt x="864616" y="1071118"/>
                      <a:pt x="1009396" y="948182"/>
                      <a:pt x="1079627" y="785622"/>
                    </a:cubicBezTo>
                    <a:cubicBezTo>
                      <a:pt x="1109218" y="717296"/>
                      <a:pt x="1125728" y="641985"/>
                      <a:pt x="1125728" y="562865"/>
                    </a:cubicBezTo>
                    <a:cubicBezTo>
                      <a:pt x="1125855" y="252476"/>
                      <a:pt x="873379" y="0"/>
                      <a:pt x="562991" y="0"/>
                    </a:cubicBezTo>
                    <a:close/>
                    <a:moveTo>
                      <a:pt x="974598" y="705993"/>
                    </a:moveTo>
                    <a:cubicBezTo>
                      <a:pt x="928624" y="837692"/>
                      <a:pt x="821309" y="940690"/>
                      <a:pt x="686943" y="980567"/>
                    </a:cubicBezTo>
                    <a:cubicBezTo>
                      <a:pt x="674624" y="984250"/>
                      <a:pt x="662178" y="987425"/>
                      <a:pt x="649478" y="989965"/>
                    </a:cubicBezTo>
                    <a:cubicBezTo>
                      <a:pt x="621538" y="995553"/>
                      <a:pt x="592709" y="998601"/>
                      <a:pt x="563118" y="998601"/>
                    </a:cubicBezTo>
                    <a:cubicBezTo>
                      <a:pt x="347853" y="998601"/>
                      <a:pt x="168783" y="841756"/>
                      <a:pt x="133604" y="636397"/>
                    </a:cubicBezTo>
                    <a:cubicBezTo>
                      <a:pt x="129540" y="612394"/>
                      <a:pt x="127254" y="587883"/>
                      <a:pt x="127254" y="562737"/>
                    </a:cubicBezTo>
                    <a:cubicBezTo>
                      <a:pt x="127254" y="436753"/>
                      <a:pt x="180975" y="323215"/>
                      <a:pt x="266700" y="243586"/>
                    </a:cubicBezTo>
                    <a:cubicBezTo>
                      <a:pt x="276098" y="234823"/>
                      <a:pt x="285877" y="226568"/>
                      <a:pt x="296037" y="218694"/>
                    </a:cubicBezTo>
                    <a:cubicBezTo>
                      <a:pt x="369824" y="161290"/>
                      <a:pt x="462534" y="127000"/>
                      <a:pt x="563118" y="127000"/>
                    </a:cubicBezTo>
                    <a:cubicBezTo>
                      <a:pt x="803402" y="127000"/>
                      <a:pt x="998982" y="322580"/>
                      <a:pt x="998982" y="562865"/>
                    </a:cubicBezTo>
                    <a:cubicBezTo>
                      <a:pt x="998855" y="613029"/>
                      <a:pt x="990346" y="661162"/>
                      <a:pt x="974598" y="70599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15"/>
              <p:cNvSpPr/>
              <p:nvPr/>
            </p:nvSpPr>
            <p:spPr>
              <a:xfrm>
                <a:off x="8754998" y="511175"/>
                <a:ext cx="1151035" cy="1151127"/>
              </a:xfrm>
              <a:custGeom>
                <a:rect b="b" l="l" r="r" t="t"/>
                <a:pathLst>
                  <a:path extrusionOk="0" h="1151127" w="1151035">
                    <a:moveTo>
                      <a:pt x="1150747" y="561975"/>
                    </a:moveTo>
                    <a:cubicBezTo>
                      <a:pt x="1150366" y="548132"/>
                      <a:pt x="1149731" y="534543"/>
                      <a:pt x="1148461" y="520954"/>
                    </a:cubicBezTo>
                    <a:cubicBezTo>
                      <a:pt x="1134491" y="373126"/>
                      <a:pt x="1064514" y="241554"/>
                      <a:pt x="959866" y="147574"/>
                    </a:cubicBezTo>
                    <a:cubicBezTo>
                      <a:pt x="857885" y="55880"/>
                      <a:pt x="723138" y="0"/>
                      <a:pt x="575564" y="0"/>
                    </a:cubicBezTo>
                    <a:cubicBezTo>
                      <a:pt x="258191" y="0"/>
                      <a:pt x="0" y="258191"/>
                      <a:pt x="0" y="575564"/>
                    </a:cubicBezTo>
                    <a:cubicBezTo>
                      <a:pt x="0" y="646176"/>
                      <a:pt x="12827" y="713867"/>
                      <a:pt x="36195" y="776478"/>
                    </a:cubicBezTo>
                    <a:cubicBezTo>
                      <a:pt x="41021" y="789305"/>
                      <a:pt x="46355" y="801878"/>
                      <a:pt x="51943" y="814197"/>
                    </a:cubicBezTo>
                    <a:cubicBezTo>
                      <a:pt x="123190" y="969899"/>
                      <a:pt x="261747" y="1088644"/>
                      <a:pt x="430276" y="1132586"/>
                    </a:cubicBezTo>
                    <a:cubicBezTo>
                      <a:pt x="476631" y="1144651"/>
                      <a:pt x="525272" y="1151128"/>
                      <a:pt x="575437" y="1151128"/>
                    </a:cubicBezTo>
                    <a:cubicBezTo>
                      <a:pt x="892810" y="1151128"/>
                      <a:pt x="1151001" y="892937"/>
                      <a:pt x="1151001" y="575564"/>
                    </a:cubicBezTo>
                    <a:cubicBezTo>
                      <a:pt x="1151128" y="570992"/>
                      <a:pt x="1150874" y="566420"/>
                      <a:pt x="1150747" y="561975"/>
                    </a:cubicBezTo>
                    <a:close/>
                    <a:moveTo>
                      <a:pt x="575564" y="998601"/>
                    </a:moveTo>
                    <a:cubicBezTo>
                      <a:pt x="519049" y="998601"/>
                      <a:pt x="465074" y="987425"/>
                      <a:pt x="415671" y="967105"/>
                    </a:cubicBezTo>
                    <a:cubicBezTo>
                      <a:pt x="302006" y="920623"/>
                      <a:pt x="213106" y="826008"/>
                      <a:pt x="173990" y="708787"/>
                    </a:cubicBezTo>
                    <a:cubicBezTo>
                      <a:pt x="169799" y="696087"/>
                      <a:pt x="166116" y="683006"/>
                      <a:pt x="163068" y="669798"/>
                    </a:cubicBezTo>
                    <a:cubicBezTo>
                      <a:pt x="156083" y="639445"/>
                      <a:pt x="152273" y="607822"/>
                      <a:pt x="152273" y="575437"/>
                    </a:cubicBezTo>
                    <a:cubicBezTo>
                      <a:pt x="152273" y="342138"/>
                      <a:pt x="342138" y="152273"/>
                      <a:pt x="575437" y="152273"/>
                    </a:cubicBezTo>
                    <a:cubicBezTo>
                      <a:pt x="663956" y="152273"/>
                      <a:pt x="746125" y="179578"/>
                      <a:pt x="814070" y="226314"/>
                    </a:cubicBezTo>
                    <a:cubicBezTo>
                      <a:pt x="900176" y="285369"/>
                      <a:pt x="963422" y="375539"/>
                      <a:pt x="987679" y="480441"/>
                    </a:cubicBezTo>
                    <a:cubicBezTo>
                      <a:pt x="990727" y="493522"/>
                      <a:pt x="993140" y="506857"/>
                      <a:pt x="994918" y="520446"/>
                    </a:cubicBezTo>
                    <a:cubicBezTo>
                      <a:pt x="997331" y="538480"/>
                      <a:pt x="998601" y="556895"/>
                      <a:pt x="998601" y="575564"/>
                    </a:cubicBezTo>
                    <a:cubicBezTo>
                      <a:pt x="998728" y="808863"/>
                      <a:pt x="808863" y="998601"/>
                      <a:pt x="575564" y="99860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15"/>
              <p:cNvSpPr/>
              <p:nvPr/>
            </p:nvSpPr>
            <p:spPr>
              <a:xfrm>
                <a:off x="6540245" y="7438135"/>
                <a:ext cx="241935" cy="334264"/>
              </a:xfrm>
              <a:custGeom>
                <a:rect b="b" l="l" r="r" t="t"/>
                <a:pathLst>
                  <a:path extrusionOk="0" h="334264" w="241935">
                    <a:moveTo>
                      <a:pt x="0" y="62992"/>
                    </a:moveTo>
                    <a:lnTo>
                      <a:pt x="134620" y="334264"/>
                    </a:lnTo>
                    <a:lnTo>
                      <a:pt x="241936" y="33426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15"/>
              <p:cNvSpPr/>
              <p:nvPr/>
            </p:nvSpPr>
            <p:spPr>
              <a:xfrm>
                <a:off x="6352794" y="7593076"/>
                <a:ext cx="165099" cy="179323"/>
              </a:xfrm>
              <a:custGeom>
                <a:rect b="b" l="l" r="r" t="t"/>
                <a:pathLst>
                  <a:path extrusionOk="0" h="179323" w="165099">
                    <a:moveTo>
                      <a:pt x="0" y="62992"/>
                    </a:moveTo>
                    <a:lnTo>
                      <a:pt x="57658" y="179324"/>
                    </a:lnTo>
                    <a:lnTo>
                      <a:pt x="165100" y="17932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15"/>
              <p:cNvSpPr/>
              <p:nvPr/>
            </p:nvSpPr>
            <p:spPr>
              <a:xfrm>
                <a:off x="6212078" y="7748016"/>
                <a:ext cx="41528" cy="24383"/>
              </a:xfrm>
              <a:custGeom>
                <a:rect b="b" l="l" r="r" t="t"/>
                <a:pathLst>
                  <a:path extrusionOk="0" h="24383" w="41528">
                    <a:moveTo>
                      <a:pt x="0" y="24384"/>
                    </a:moveTo>
                    <a:lnTo>
                      <a:pt x="41529" y="24384"/>
                    </a:lnTo>
                    <a:lnTo>
                      <a:pt x="294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15"/>
              <p:cNvSpPr/>
              <p:nvPr/>
            </p:nvSpPr>
            <p:spPr>
              <a:xfrm>
                <a:off x="6633971" y="6961123"/>
                <a:ext cx="1527302" cy="811276"/>
              </a:xfrm>
              <a:custGeom>
                <a:rect b="b" l="l" r="r" t="t"/>
                <a:pathLst>
                  <a:path extrusionOk="0" h="811276" w="1527302">
                    <a:moveTo>
                      <a:pt x="0" y="462407"/>
                    </a:moveTo>
                    <a:lnTo>
                      <a:pt x="172974" y="811276"/>
                    </a:lnTo>
                    <a:lnTo>
                      <a:pt x="280416" y="811276"/>
                    </a:lnTo>
                    <a:lnTo>
                      <a:pt x="84074" y="415290"/>
                    </a:lnTo>
                    <a:cubicBezTo>
                      <a:pt x="81407" y="409829"/>
                      <a:pt x="83566" y="403225"/>
                      <a:pt x="89027" y="400431"/>
                    </a:cubicBezTo>
                    <a:cubicBezTo>
                      <a:pt x="94488" y="397764"/>
                      <a:pt x="101219" y="399923"/>
                      <a:pt x="103886" y="405384"/>
                    </a:cubicBezTo>
                    <a:lnTo>
                      <a:pt x="305181" y="811276"/>
                    </a:lnTo>
                    <a:lnTo>
                      <a:pt x="412623" y="811276"/>
                    </a:lnTo>
                    <a:lnTo>
                      <a:pt x="216281" y="415290"/>
                    </a:lnTo>
                    <a:cubicBezTo>
                      <a:pt x="213614" y="409829"/>
                      <a:pt x="215773" y="403225"/>
                      <a:pt x="221235" y="400431"/>
                    </a:cubicBezTo>
                    <a:cubicBezTo>
                      <a:pt x="226695" y="397764"/>
                      <a:pt x="233426" y="399923"/>
                      <a:pt x="236093" y="405384"/>
                    </a:cubicBezTo>
                    <a:lnTo>
                      <a:pt x="437388" y="811276"/>
                    </a:lnTo>
                    <a:lnTo>
                      <a:pt x="544830" y="811276"/>
                    </a:lnTo>
                    <a:lnTo>
                      <a:pt x="348488" y="415290"/>
                    </a:lnTo>
                    <a:cubicBezTo>
                      <a:pt x="345822" y="409829"/>
                      <a:pt x="347980" y="403225"/>
                      <a:pt x="353441" y="400431"/>
                    </a:cubicBezTo>
                    <a:cubicBezTo>
                      <a:pt x="358902" y="397764"/>
                      <a:pt x="365634" y="399923"/>
                      <a:pt x="368300" y="405384"/>
                    </a:cubicBezTo>
                    <a:lnTo>
                      <a:pt x="569468" y="811276"/>
                    </a:lnTo>
                    <a:lnTo>
                      <a:pt x="676910" y="811276"/>
                    </a:lnTo>
                    <a:lnTo>
                      <a:pt x="480568" y="415290"/>
                    </a:lnTo>
                    <a:cubicBezTo>
                      <a:pt x="477901" y="409829"/>
                      <a:pt x="480060" y="403225"/>
                      <a:pt x="485522" y="400431"/>
                    </a:cubicBezTo>
                    <a:cubicBezTo>
                      <a:pt x="490982" y="397764"/>
                      <a:pt x="497713" y="399923"/>
                      <a:pt x="500380" y="405384"/>
                    </a:cubicBezTo>
                    <a:lnTo>
                      <a:pt x="701675" y="811276"/>
                    </a:lnTo>
                    <a:lnTo>
                      <a:pt x="1527302" y="811276"/>
                    </a:lnTo>
                    <a:lnTo>
                      <a:pt x="559435" y="0"/>
                    </a:lnTo>
                    <a:lnTo>
                      <a:pt x="0" y="46240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15"/>
              <p:cNvSpPr/>
              <p:nvPr/>
            </p:nvSpPr>
            <p:spPr>
              <a:xfrm>
                <a:off x="6259067" y="7670545"/>
                <a:ext cx="126619" cy="101854"/>
              </a:xfrm>
              <a:custGeom>
                <a:rect b="b" l="l" r="r" t="t"/>
                <a:pathLst>
                  <a:path extrusionOk="0" h="101854" w="126619">
                    <a:moveTo>
                      <a:pt x="0" y="62992"/>
                    </a:moveTo>
                    <a:lnTo>
                      <a:pt x="19177" y="101854"/>
                    </a:lnTo>
                    <a:lnTo>
                      <a:pt x="126619" y="10185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15"/>
              <p:cNvSpPr/>
              <p:nvPr/>
            </p:nvSpPr>
            <p:spPr>
              <a:xfrm>
                <a:off x="6446520" y="7515606"/>
                <a:ext cx="203580" cy="256793"/>
              </a:xfrm>
              <a:custGeom>
                <a:rect b="b" l="l" r="r" t="t"/>
                <a:pathLst>
                  <a:path extrusionOk="0" h="256793" w="203580">
                    <a:moveTo>
                      <a:pt x="0" y="62992"/>
                    </a:moveTo>
                    <a:lnTo>
                      <a:pt x="96139" y="256794"/>
                    </a:lnTo>
                    <a:lnTo>
                      <a:pt x="203581" y="25679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9" name="Google Shape;239;p15"/>
            <p:cNvGrpSpPr/>
            <p:nvPr/>
          </p:nvGrpSpPr>
          <p:grpSpPr>
            <a:xfrm>
              <a:off x="0" y="1393444"/>
              <a:ext cx="10058399" cy="6378955"/>
              <a:chOff x="0" y="1393444"/>
              <a:chExt cx="10058399" cy="6378955"/>
            </a:xfrm>
          </p:grpSpPr>
          <p:sp>
            <p:nvSpPr>
              <p:cNvPr id="240" name="Google Shape;240;p15"/>
              <p:cNvSpPr/>
              <p:nvPr/>
            </p:nvSpPr>
            <p:spPr>
              <a:xfrm>
                <a:off x="8787765" y="6275578"/>
                <a:ext cx="1270634" cy="1496821"/>
              </a:xfrm>
              <a:custGeom>
                <a:rect b="b" l="l" r="r" t="t"/>
                <a:pathLst>
                  <a:path extrusionOk="0" h="1496821" w="1270634">
                    <a:moveTo>
                      <a:pt x="1085596" y="0"/>
                    </a:moveTo>
                    <a:cubicBezTo>
                      <a:pt x="955421" y="0"/>
                      <a:pt x="830707" y="22987"/>
                      <a:pt x="715010" y="64897"/>
                    </a:cubicBezTo>
                    <a:lnTo>
                      <a:pt x="715010" y="722757"/>
                    </a:lnTo>
                    <a:lnTo>
                      <a:pt x="62357" y="722757"/>
                    </a:lnTo>
                    <a:cubicBezTo>
                      <a:pt x="22098" y="836168"/>
                      <a:pt x="0" y="958215"/>
                      <a:pt x="0" y="1085469"/>
                    </a:cubicBezTo>
                    <a:cubicBezTo>
                      <a:pt x="0" y="1231138"/>
                      <a:pt x="28828" y="1369949"/>
                      <a:pt x="80899" y="1496822"/>
                    </a:cubicBezTo>
                    <a:lnTo>
                      <a:pt x="1270635" y="1496822"/>
                    </a:lnTo>
                    <a:lnTo>
                      <a:pt x="1270635" y="16002"/>
                    </a:lnTo>
                    <a:cubicBezTo>
                      <a:pt x="1210437" y="5588"/>
                      <a:pt x="1148715" y="0"/>
                      <a:pt x="108559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15"/>
              <p:cNvSpPr/>
              <p:nvPr/>
            </p:nvSpPr>
            <p:spPr>
              <a:xfrm>
                <a:off x="0" y="1393444"/>
                <a:ext cx="922274" cy="1119378"/>
              </a:xfrm>
              <a:custGeom>
                <a:rect b="b" l="l" r="r" t="t"/>
                <a:pathLst>
                  <a:path extrusionOk="0" h="1119378" w="922274">
                    <a:moveTo>
                      <a:pt x="0" y="0"/>
                    </a:moveTo>
                    <a:lnTo>
                      <a:pt x="922274" y="0"/>
                    </a:lnTo>
                    <a:lnTo>
                      <a:pt x="922274" y="1119378"/>
                    </a:lnTo>
                    <a:lnTo>
                      <a:pt x="0" y="111937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15"/>
              <p:cNvSpPr/>
              <p:nvPr/>
            </p:nvSpPr>
            <p:spPr>
              <a:xfrm>
                <a:off x="0" y="1393444"/>
                <a:ext cx="1151255" cy="1348485"/>
              </a:xfrm>
              <a:custGeom>
                <a:rect b="b" l="l" r="r" t="t"/>
                <a:pathLst>
                  <a:path extrusionOk="0" h="1348485" w="1151255">
                    <a:moveTo>
                      <a:pt x="950087" y="1133348"/>
                    </a:moveTo>
                    <a:cubicBezTo>
                      <a:pt x="950087" y="1140968"/>
                      <a:pt x="943864" y="1147191"/>
                      <a:pt x="936244" y="1147191"/>
                    </a:cubicBezTo>
                    <a:lnTo>
                      <a:pt x="0" y="1147191"/>
                    </a:lnTo>
                    <a:lnTo>
                      <a:pt x="0" y="1348486"/>
                    </a:lnTo>
                    <a:lnTo>
                      <a:pt x="1151255" y="1348486"/>
                    </a:lnTo>
                    <a:lnTo>
                      <a:pt x="1151255" y="0"/>
                    </a:lnTo>
                    <a:lnTo>
                      <a:pt x="950087" y="0"/>
                    </a:lnTo>
                    <a:lnTo>
                      <a:pt x="950087" y="113334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3" name="Google Shape;243;p15"/>
            <p:cNvGrpSpPr/>
            <p:nvPr/>
          </p:nvGrpSpPr>
          <p:grpSpPr>
            <a:xfrm>
              <a:off x="0" y="0"/>
              <a:ext cx="10058653" cy="7772526"/>
              <a:chOff x="0" y="0"/>
              <a:chExt cx="10058653" cy="7772526"/>
            </a:xfrm>
          </p:grpSpPr>
          <p:sp>
            <p:nvSpPr>
              <p:cNvPr id="244" name="Google Shape;244;p15"/>
              <p:cNvSpPr/>
              <p:nvPr/>
            </p:nvSpPr>
            <p:spPr>
              <a:xfrm>
                <a:off x="1010030" y="7158481"/>
                <a:ext cx="574547" cy="614045"/>
              </a:xfrm>
              <a:custGeom>
                <a:rect b="b" l="l" r="r" t="t"/>
                <a:pathLst>
                  <a:path extrusionOk="0" h="614045" w="574547">
                    <a:moveTo>
                      <a:pt x="487426" y="281813"/>
                    </a:moveTo>
                    <a:cubicBezTo>
                      <a:pt x="279400" y="281813"/>
                      <a:pt x="97536" y="168275"/>
                      <a:pt x="0" y="0"/>
                    </a:cubicBezTo>
                    <a:cubicBezTo>
                      <a:pt x="30353" y="124334"/>
                      <a:pt x="46482" y="254127"/>
                      <a:pt x="46482" y="387604"/>
                    </a:cubicBezTo>
                    <a:cubicBezTo>
                      <a:pt x="46482" y="464439"/>
                      <a:pt x="41021" y="540004"/>
                      <a:pt x="30734" y="614045"/>
                    </a:cubicBezTo>
                    <a:lnTo>
                      <a:pt x="498094" y="614045"/>
                    </a:lnTo>
                    <a:cubicBezTo>
                      <a:pt x="541274" y="508381"/>
                      <a:pt x="567817" y="394462"/>
                      <a:pt x="574548" y="275082"/>
                    </a:cubicBezTo>
                    <a:cubicBezTo>
                      <a:pt x="546227" y="279400"/>
                      <a:pt x="517144" y="281813"/>
                      <a:pt x="487426" y="28181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15"/>
              <p:cNvSpPr/>
              <p:nvPr/>
            </p:nvSpPr>
            <p:spPr>
              <a:xfrm>
                <a:off x="1549272" y="7100189"/>
                <a:ext cx="769493" cy="672210"/>
              </a:xfrm>
              <a:custGeom>
                <a:rect b="b" l="l" r="r" t="t"/>
                <a:pathLst>
                  <a:path extrusionOk="0" h="672210" w="769493">
                    <a:moveTo>
                      <a:pt x="465074" y="0"/>
                    </a:moveTo>
                    <a:cubicBezTo>
                      <a:pt x="394716" y="162560"/>
                      <a:pt x="249936" y="285496"/>
                      <a:pt x="74041" y="325755"/>
                    </a:cubicBezTo>
                    <a:cubicBezTo>
                      <a:pt x="68326" y="447548"/>
                      <a:pt x="42418" y="564007"/>
                      <a:pt x="0" y="672211"/>
                    </a:cubicBezTo>
                    <a:lnTo>
                      <a:pt x="769493" y="672211"/>
                    </a:lnTo>
                    <a:cubicBezTo>
                      <a:pt x="769493" y="672211"/>
                      <a:pt x="769493" y="672084"/>
                      <a:pt x="769493" y="672084"/>
                    </a:cubicBezTo>
                    <a:cubicBezTo>
                      <a:pt x="769366" y="404241"/>
                      <a:pt x="651510" y="163957"/>
                      <a:pt x="46507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15"/>
              <p:cNvSpPr/>
              <p:nvPr/>
            </p:nvSpPr>
            <p:spPr>
              <a:xfrm>
                <a:off x="528827" y="7012431"/>
                <a:ext cx="521461" cy="759968"/>
              </a:xfrm>
              <a:custGeom>
                <a:rect b="b" l="l" r="r" t="t"/>
                <a:pathLst>
                  <a:path extrusionOk="0" h="759968" w="521461">
                    <a:moveTo>
                      <a:pt x="469392" y="124334"/>
                    </a:moveTo>
                    <a:cubicBezTo>
                      <a:pt x="449072" y="85344"/>
                      <a:pt x="433070" y="43688"/>
                      <a:pt x="422275" y="0"/>
                    </a:cubicBezTo>
                    <a:cubicBezTo>
                      <a:pt x="168783" y="157988"/>
                      <a:pt x="0" y="439166"/>
                      <a:pt x="0" y="759841"/>
                    </a:cubicBezTo>
                    <a:cubicBezTo>
                      <a:pt x="0" y="759841"/>
                      <a:pt x="0" y="759968"/>
                      <a:pt x="0" y="759968"/>
                    </a:cubicBezTo>
                    <a:lnTo>
                      <a:pt x="505587" y="759968"/>
                    </a:lnTo>
                    <a:cubicBezTo>
                      <a:pt x="515874" y="685927"/>
                      <a:pt x="521462" y="610362"/>
                      <a:pt x="521462" y="533527"/>
                    </a:cubicBezTo>
                    <a:cubicBezTo>
                      <a:pt x="521462" y="392303"/>
                      <a:pt x="503428" y="255143"/>
                      <a:pt x="469392" y="12433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15"/>
              <p:cNvSpPr/>
              <p:nvPr/>
            </p:nvSpPr>
            <p:spPr>
              <a:xfrm>
                <a:off x="1067942" y="6877431"/>
                <a:ext cx="515874" cy="435863"/>
              </a:xfrm>
              <a:custGeom>
                <a:rect b="b" l="l" r="r" t="t"/>
                <a:pathLst>
                  <a:path extrusionOk="0" h="435863" w="515874">
                    <a:moveTo>
                      <a:pt x="429514" y="435863"/>
                    </a:moveTo>
                    <a:cubicBezTo>
                      <a:pt x="459105" y="435863"/>
                      <a:pt x="487934" y="432815"/>
                      <a:pt x="515874" y="427227"/>
                    </a:cubicBezTo>
                    <a:cubicBezTo>
                      <a:pt x="505841" y="274065"/>
                      <a:pt x="463296" y="129667"/>
                      <a:pt x="394716" y="1015"/>
                    </a:cubicBezTo>
                    <a:cubicBezTo>
                      <a:pt x="381762" y="508"/>
                      <a:pt x="368808" y="0"/>
                      <a:pt x="355854" y="0"/>
                    </a:cubicBezTo>
                    <a:cubicBezTo>
                      <a:pt x="229362" y="0"/>
                      <a:pt x="109093" y="26415"/>
                      <a:pt x="0" y="73660"/>
                    </a:cubicBezTo>
                    <a:cubicBezTo>
                      <a:pt x="35179" y="279019"/>
                      <a:pt x="214376" y="435863"/>
                      <a:pt x="429514" y="43586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15"/>
              <p:cNvSpPr/>
              <p:nvPr/>
            </p:nvSpPr>
            <p:spPr>
              <a:xfrm>
                <a:off x="1506982" y="6881368"/>
                <a:ext cx="402082" cy="413765"/>
              </a:xfrm>
              <a:custGeom>
                <a:rect b="b" l="l" r="r" t="t"/>
                <a:pathLst>
                  <a:path extrusionOk="0" h="413765" w="402082">
                    <a:moveTo>
                      <a:pt x="402082" y="139192"/>
                    </a:moveTo>
                    <a:cubicBezTo>
                      <a:pt x="284226" y="62992"/>
                      <a:pt x="147320" y="13588"/>
                      <a:pt x="0" y="0"/>
                    </a:cubicBezTo>
                    <a:cubicBezTo>
                      <a:pt x="63754" y="125984"/>
                      <a:pt x="103759" y="265811"/>
                      <a:pt x="114300" y="413765"/>
                    </a:cubicBezTo>
                    <a:cubicBezTo>
                      <a:pt x="248793" y="373888"/>
                      <a:pt x="356108" y="270890"/>
                      <a:pt x="402082" y="13919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15"/>
              <p:cNvSpPr/>
              <p:nvPr/>
            </p:nvSpPr>
            <p:spPr>
              <a:xfrm>
                <a:off x="8918193" y="975360"/>
                <a:ext cx="831850" cy="244728"/>
              </a:xfrm>
              <a:custGeom>
                <a:rect b="b" l="l" r="r" t="t"/>
                <a:pathLst>
                  <a:path extrusionOk="0" h="244728" w="831850">
                    <a:moveTo>
                      <a:pt x="10923" y="244729"/>
                    </a:moveTo>
                    <a:cubicBezTo>
                      <a:pt x="115570" y="167386"/>
                      <a:pt x="234950" y="108966"/>
                      <a:pt x="363855" y="74295"/>
                    </a:cubicBezTo>
                    <a:cubicBezTo>
                      <a:pt x="451359" y="50800"/>
                      <a:pt x="543179" y="38100"/>
                      <a:pt x="637922" y="38100"/>
                    </a:cubicBezTo>
                    <a:cubicBezTo>
                      <a:pt x="704215" y="38100"/>
                      <a:pt x="768859" y="44577"/>
                      <a:pt x="831850" y="56261"/>
                    </a:cubicBezTo>
                    <a:cubicBezTo>
                      <a:pt x="830073" y="42672"/>
                      <a:pt x="827660" y="29337"/>
                      <a:pt x="824612" y="16256"/>
                    </a:cubicBezTo>
                    <a:cubicBezTo>
                      <a:pt x="763905" y="5842"/>
                      <a:pt x="701549" y="0"/>
                      <a:pt x="637922" y="0"/>
                    </a:cubicBezTo>
                    <a:cubicBezTo>
                      <a:pt x="553086" y="0"/>
                      <a:pt x="470536" y="10033"/>
                      <a:pt x="391288" y="28321"/>
                    </a:cubicBezTo>
                    <a:cubicBezTo>
                      <a:pt x="248159" y="61341"/>
                      <a:pt x="115698" y="122555"/>
                      <a:pt x="0" y="205740"/>
                    </a:cubicBezTo>
                    <a:cubicBezTo>
                      <a:pt x="3049" y="218948"/>
                      <a:pt x="6604" y="231902"/>
                      <a:pt x="10923" y="24472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15"/>
              <p:cNvSpPr/>
              <p:nvPr/>
            </p:nvSpPr>
            <p:spPr>
              <a:xfrm>
                <a:off x="9903459" y="1032128"/>
                <a:ext cx="154940" cy="108458"/>
              </a:xfrm>
              <a:custGeom>
                <a:rect b="b" l="l" r="r" t="t"/>
                <a:pathLst>
                  <a:path extrusionOk="0" h="108458" w="154940">
                    <a:moveTo>
                      <a:pt x="0" y="0"/>
                    </a:moveTo>
                    <a:cubicBezTo>
                      <a:pt x="1270" y="13589"/>
                      <a:pt x="2032" y="27178"/>
                      <a:pt x="2286" y="41021"/>
                    </a:cubicBezTo>
                    <a:cubicBezTo>
                      <a:pt x="55118" y="59563"/>
                      <a:pt x="106172" y="82042"/>
                      <a:pt x="154940" y="108458"/>
                    </a:cubicBezTo>
                    <a:lnTo>
                      <a:pt x="154940" y="65659"/>
                    </a:lnTo>
                    <a:cubicBezTo>
                      <a:pt x="105410" y="39878"/>
                      <a:pt x="53594" y="17907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15"/>
              <p:cNvSpPr/>
              <p:nvPr/>
            </p:nvSpPr>
            <p:spPr>
              <a:xfrm>
                <a:off x="8713216" y="0"/>
                <a:ext cx="294766" cy="217931"/>
              </a:xfrm>
              <a:custGeom>
                <a:rect b="b" l="l" r="r" t="t"/>
                <a:pathLst>
                  <a:path extrusionOk="0" h="217931" w="294766">
                    <a:moveTo>
                      <a:pt x="281813" y="0"/>
                    </a:moveTo>
                    <a:cubicBezTo>
                      <a:pt x="179959" y="58674"/>
                      <a:pt x="85598" y="128905"/>
                      <a:pt x="508" y="208788"/>
                    </a:cubicBezTo>
                    <a:cubicBezTo>
                      <a:pt x="381" y="211836"/>
                      <a:pt x="253" y="214884"/>
                      <a:pt x="0" y="217932"/>
                    </a:cubicBezTo>
                    <a:cubicBezTo>
                      <a:pt x="88773" y="133985"/>
                      <a:pt x="187706" y="60579"/>
                      <a:pt x="294767" y="0"/>
                    </a:cubicBezTo>
                    <a:lnTo>
                      <a:pt x="28181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15"/>
              <p:cNvSpPr/>
              <p:nvPr/>
            </p:nvSpPr>
            <p:spPr>
              <a:xfrm>
                <a:off x="8234298" y="377697"/>
                <a:ext cx="1824355" cy="2788793"/>
              </a:xfrm>
              <a:custGeom>
                <a:rect b="b" l="l" r="r" t="t"/>
                <a:pathLst>
                  <a:path extrusionOk="0" h="2788793" w="1824355">
                    <a:moveTo>
                      <a:pt x="268605" y="1785112"/>
                    </a:moveTo>
                    <a:cubicBezTo>
                      <a:pt x="265938" y="1754759"/>
                      <a:pt x="264414" y="1724152"/>
                      <a:pt x="264414" y="1693291"/>
                    </a:cubicBezTo>
                    <a:cubicBezTo>
                      <a:pt x="264414" y="1402588"/>
                      <a:pt x="382270" y="1139063"/>
                      <a:pt x="572770" y="947674"/>
                    </a:cubicBezTo>
                    <a:cubicBezTo>
                      <a:pt x="567055" y="935355"/>
                      <a:pt x="561848" y="922782"/>
                      <a:pt x="557022" y="909955"/>
                    </a:cubicBezTo>
                    <a:cubicBezTo>
                      <a:pt x="353187" y="1108964"/>
                      <a:pt x="226314" y="1386586"/>
                      <a:pt x="226314" y="1693291"/>
                    </a:cubicBezTo>
                    <a:cubicBezTo>
                      <a:pt x="226314" y="1702562"/>
                      <a:pt x="226822" y="1711706"/>
                      <a:pt x="227076" y="1720850"/>
                    </a:cubicBezTo>
                    <a:cubicBezTo>
                      <a:pt x="87122" y="1491996"/>
                      <a:pt x="6350" y="1223264"/>
                      <a:pt x="6350" y="935863"/>
                    </a:cubicBezTo>
                    <a:cubicBezTo>
                      <a:pt x="6350" y="588391"/>
                      <a:pt x="124587" y="267970"/>
                      <a:pt x="322707" y="12573"/>
                    </a:cubicBezTo>
                    <a:cubicBezTo>
                      <a:pt x="323088" y="8382"/>
                      <a:pt x="323723" y="4191"/>
                      <a:pt x="324358" y="0"/>
                    </a:cubicBezTo>
                    <a:cubicBezTo>
                      <a:pt x="121285" y="257810"/>
                      <a:pt x="0" y="582930"/>
                      <a:pt x="0" y="935863"/>
                    </a:cubicBezTo>
                    <a:cubicBezTo>
                      <a:pt x="0" y="1228217"/>
                      <a:pt x="83312" y="1501521"/>
                      <a:pt x="227457" y="1733296"/>
                    </a:cubicBezTo>
                    <a:cubicBezTo>
                      <a:pt x="248666" y="2318893"/>
                      <a:pt x="731393" y="2788793"/>
                      <a:pt x="1322070" y="2788793"/>
                    </a:cubicBezTo>
                    <a:cubicBezTo>
                      <a:pt x="1503045" y="2788793"/>
                      <a:pt x="1673733" y="2744470"/>
                      <a:pt x="1824355" y="2666365"/>
                    </a:cubicBezTo>
                    <a:lnTo>
                      <a:pt x="1824355" y="2623566"/>
                    </a:lnTo>
                    <a:cubicBezTo>
                      <a:pt x="1674876" y="2704592"/>
                      <a:pt x="1503807" y="2750693"/>
                      <a:pt x="1322070" y="2750693"/>
                    </a:cubicBezTo>
                    <a:cubicBezTo>
                      <a:pt x="774192" y="2750693"/>
                      <a:pt x="322453" y="2331847"/>
                      <a:pt x="269748" y="1797558"/>
                    </a:cubicBezTo>
                    <a:cubicBezTo>
                      <a:pt x="543560" y="2192020"/>
                      <a:pt x="999617" y="2450719"/>
                      <a:pt x="1514983" y="2450719"/>
                    </a:cubicBezTo>
                    <a:cubicBezTo>
                      <a:pt x="1620901" y="2450719"/>
                      <a:pt x="1724406" y="2439797"/>
                      <a:pt x="1824228" y="2418969"/>
                    </a:cubicBezTo>
                    <a:lnTo>
                      <a:pt x="1824228" y="2412492"/>
                    </a:lnTo>
                    <a:cubicBezTo>
                      <a:pt x="1724406" y="2433447"/>
                      <a:pt x="1620901" y="2444369"/>
                      <a:pt x="1514983" y="2444369"/>
                    </a:cubicBezTo>
                    <a:cubicBezTo>
                      <a:pt x="997712" y="2444496"/>
                      <a:pt x="540512" y="2182876"/>
                      <a:pt x="268605" y="17851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15"/>
              <p:cNvSpPr/>
              <p:nvPr/>
            </p:nvSpPr>
            <p:spPr>
              <a:xfrm>
                <a:off x="8524493" y="6019927"/>
                <a:ext cx="853567" cy="853566"/>
              </a:xfrm>
              <a:custGeom>
                <a:rect b="b" l="l" r="r" t="t"/>
                <a:pathLst>
                  <a:path extrusionOk="0" h="853566" w="853567">
                    <a:moveTo>
                      <a:pt x="844931" y="0"/>
                    </a:moveTo>
                    <a:lnTo>
                      <a:pt x="8637" y="0"/>
                    </a:lnTo>
                    <a:cubicBezTo>
                      <a:pt x="3938" y="0"/>
                      <a:pt x="0" y="3810"/>
                      <a:pt x="0" y="8636"/>
                    </a:cubicBezTo>
                    <a:lnTo>
                      <a:pt x="0" y="844931"/>
                    </a:lnTo>
                    <a:cubicBezTo>
                      <a:pt x="0" y="849630"/>
                      <a:pt x="3811" y="853567"/>
                      <a:pt x="8637" y="853567"/>
                    </a:cubicBezTo>
                    <a:lnTo>
                      <a:pt x="142113" y="853567"/>
                    </a:lnTo>
                    <a:lnTo>
                      <a:pt x="379223" y="853567"/>
                    </a:lnTo>
                    <a:lnTo>
                      <a:pt x="844931" y="853567"/>
                    </a:lnTo>
                    <a:cubicBezTo>
                      <a:pt x="849630" y="853567"/>
                      <a:pt x="853567" y="849757"/>
                      <a:pt x="853567" y="844931"/>
                    </a:cubicBezTo>
                    <a:lnTo>
                      <a:pt x="853567" y="375285"/>
                    </a:lnTo>
                    <a:lnTo>
                      <a:pt x="853567" y="141986"/>
                    </a:lnTo>
                    <a:lnTo>
                      <a:pt x="853567" y="8509"/>
                    </a:lnTo>
                    <a:cubicBezTo>
                      <a:pt x="853440" y="3810"/>
                      <a:pt x="849630" y="0"/>
                      <a:pt x="844931" y="0"/>
                    </a:cubicBezTo>
                    <a:close/>
                    <a:moveTo>
                      <a:pt x="836295" y="141986"/>
                    </a:moveTo>
                    <a:lnTo>
                      <a:pt x="836295" y="384048"/>
                    </a:lnTo>
                    <a:lnTo>
                      <a:pt x="836295" y="836295"/>
                    </a:lnTo>
                    <a:lnTo>
                      <a:pt x="387859" y="836295"/>
                    </a:lnTo>
                    <a:lnTo>
                      <a:pt x="141987" y="836295"/>
                    </a:lnTo>
                    <a:lnTo>
                      <a:pt x="17145" y="836295"/>
                    </a:lnTo>
                    <a:lnTo>
                      <a:pt x="17145" y="17145"/>
                    </a:lnTo>
                    <a:lnTo>
                      <a:pt x="836295" y="17145"/>
                    </a:lnTo>
                    <a:lnTo>
                      <a:pt x="836295" y="141986"/>
                    </a:lnTo>
                    <a:close/>
                  </a:path>
                </a:pathLst>
              </a:custGeom>
              <a:solidFill>
                <a:srgbClr val="211B5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15"/>
              <p:cNvSpPr/>
              <p:nvPr/>
            </p:nvSpPr>
            <p:spPr>
              <a:xfrm>
                <a:off x="0" y="1164463"/>
                <a:ext cx="950086" cy="1376046"/>
              </a:xfrm>
              <a:custGeom>
                <a:rect b="b" l="l" r="r" t="t"/>
                <a:pathLst>
                  <a:path extrusionOk="0" h="1376046" w="950086">
                    <a:moveTo>
                      <a:pt x="950087" y="1362329"/>
                    </a:moveTo>
                    <a:lnTo>
                      <a:pt x="950087" y="229108"/>
                    </a:lnTo>
                    <a:lnTo>
                      <a:pt x="950087" y="13843"/>
                    </a:lnTo>
                    <a:cubicBezTo>
                      <a:pt x="950087" y="6223"/>
                      <a:pt x="943864" y="0"/>
                      <a:pt x="936244" y="0"/>
                    </a:cubicBezTo>
                    <a:lnTo>
                      <a:pt x="0" y="0"/>
                    </a:lnTo>
                    <a:lnTo>
                      <a:pt x="0" y="27686"/>
                    </a:lnTo>
                    <a:lnTo>
                      <a:pt x="922274" y="27686"/>
                    </a:lnTo>
                    <a:lnTo>
                      <a:pt x="922274" y="228981"/>
                    </a:lnTo>
                    <a:lnTo>
                      <a:pt x="922274" y="1348359"/>
                    </a:lnTo>
                    <a:lnTo>
                      <a:pt x="0" y="1348359"/>
                    </a:lnTo>
                    <a:lnTo>
                      <a:pt x="0" y="1376045"/>
                    </a:lnTo>
                    <a:lnTo>
                      <a:pt x="936117" y="1376045"/>
                    </a:lnTo>
                    <a:cubicBezTo>
                      <a:pt x="943864" y="1376172"/>
                      <a:pt x="950087" y="1369949"/>
                      <a:pt x="950087" y="136232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15"/>
              <p:cNvSpPr/>
              <p:nvPr/>
            </p:nvSpPr>
            <p:spPr>
              <a:xfrm>
                <a:off x="3941392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1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15"/>
              <p:cNvSpPr/>
              <p:nvPr/>
            </p:nvSpPr>
            <p:spPr>
              <a:xfrm>
                <a:off x="4073599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15"/>
              <p:cNvSpPr/>
              <p:nvPr/>
            </p:nvSpPr>
            <p:spPr>
              <a:xfrm>
                <a:off x="4205679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6149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610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15"/>
              <p:cNvSpPr/>
              <p:nvPr/>
            </p:nvSpPr>
            <p:spPr>
              <a:xfrm>
                <a:off x="4337886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15"/>
              <p:cNvSpPr/>
              <p:nvPr/>
            </p:nvSpPr>
            <p:spPr>
              <a:xfrm>
                <a:off x="4470093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15"/>
              <p:cNvSpPr/>
              <p:nvPr/>
            </p:nvSpPr>
            <p:spPr>
              <a:xfrm>
                <a:off x="4602173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736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15"/>
              <p:cNvSpPr/>
              <p:nvPr/>
            </p:nvSpPr>
            <p:spPr>
              <a:xfrm>
                <a:off x="4734380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15"/>
              <p:cNvSpPr/>
              <p:nvPr/>
            </p:nvSpPr>
            <p:spPr>
              <a:xfrm>
                <a:off x="4866587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" name="Google Shape;263;p15"/>
              <p:cNvSpPr/>
              <p:nvPr/>
            </p:nvSpPr>
            <p:spPr>
              <a:xfrm>
                <a:off x="4998794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15"/>
              <p:cNvSpPr/>
              <p:nvPr/>
            </p:nvSpPr>
            <p:spPr>
              <a:xfrm>
                <a:off x="5130874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15"/>
              <p:cNvSpPr/>
              <p:nvPr/>
            </p:nvSpPr>
            <p:spPr>
              <a:xfrm>
                <a:off x="5263081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0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15"/>
              <p:cNvSpPr/>
              <p:nvPr/>
            </p:nvSpPr>
            <p:spPr>
              <a:xfrm>
                <a:off x="5395288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15"/>
              <p:cNvSpPr/>
              <p:nvPr/>
            </p:nvSpPr>
            <p:spPr>
              <a:xfrm>
                <a:off x="5527368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736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5659575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0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15"/>
              <p:cNvSpPr/>
              <p:nvPr/>
            </p:nvSpPr>
            <p:spPr>
              <a:xfrm>
                <a:off x="5791782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" name="Google Shape;270;p15"/>
              <p:cNvSpPr/>
              <p:nvPr/>
            </p:nvSpPr>
            <p:spPr>
              <a:xfrm>
                <a:off x="5923989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9" y="1195"/>
                    </a:moveTo>
                    <a:cubicBezTo>
                      <a:pt x="688" y="3863"/>
                      <a:pt x="-1598" y="10594"/>
                      <a:pt x="1196" y="16055"/>
                    </a:cubicBezTo>
                    <a:lnTo>
                      <a:pt x="197411" y="411914"/>
                    </a:lnTo>
                    <a:lnTo>
                      <a:pt x="222176" y="411914"/>
                    </a:lnTo>
                    <a:lnTo>
                      <a:pt x="21007" y="6149"/>
                    </a:lnTo>
                    <a:cubicBezTo>
                      <a:pt x="18214" y="688"/>
                      <a:pt x="11610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" name="Google Shape;271;p15"/>
              <p:cNvSpPr/>
              <p:nvPr/>
            </p:nvSpPr>
            <p:spPr>
              <a:xfrm>
                <a:off x="6056069" y="7360486"/>
                <a:ext cx="222302" cy="412040"/>
              </a:xfrm>
              <a:custGeom>
                <a:rect b="b" l="l" r="r" t="t"/>
                <a:pathLst>
                  <a:path extrusionOk="0" h="412040" w="222302">
                    <a:moveTo>
                      <a:pt x="21008" y="6149"/>
                    </a:moveTo>
                    <a:cubicBezTo>
                      <a:pt x="18340" y="688"/>
                      <a:pt x="11609" y="-1598"/>
                      <a:pt x="6148" y="1195"/>
                    </a:cubicBez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85472" y="387657"/>
                    </a:lnTo>
                    <a:lnTo>
                      <a:pt x="197537" y="412041"/>
                    </a:lnTo>
                    <a:lnTo>
                      <a:pt x="222302" y="412041"/>
                    </a:lnTo>
                    <a:lnTo>
                      <a:pt x="202998" y="373179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Google Shape;272;p15"/>
              <p:cNvSpPr/>
              <p:nvPr/>
            </p:nvSpPr>
            <p:spPr>
              <a:xfrm>
                <a:off x="6188276" y="7360486"/>
                <a:ext cx="222302" cy="412040"/>
              </a:xfrm>
              <a:custGeom>
                <a:rect b="b" l="l" r="r" t="t"/>
                <a:pathLst>
                  <a:path extrusionOk="0" h="412040" w="222302">
                    <a:moveTo>
                      <a:pt x="21008" y="6149"/>
                    </a:moveTo>
                    <a:cubicBezTo>
                      <a:pt x="18340" y="688"/>
                      <a:pt x="11609" y="-1598"/>
                      <a:pt x="6149" y="1195"/>
                    </a:cubicBezTo>
                    <a:cubicBezTo>
                      <a:pt x="688" y="3863"/>
                      <a:pt x="-1598" y="10594"/>
                      <a:pt x="1195" y="16055"/>
                    </a:cubicBezTo>
                    <a:lnTo>
                      <a:pt x="146991" y="310187"/>
                    </a:lnTo>
                    <a:lnTo>
                      <a:pt x="197538" y="412041"/>
                    </a:lnTo>
                    <a:lnTo>
                      <a:pt x="222302" y="412041"/>
                    </a:lnTo>
                    <a:lnTo>
                      <a:pt x="164645" y="295708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Google Shape;273;p15"/>
              <p:cNvSpPr/>
              <p:nvPr/>
            </p:nvSpPr>
            <p:spPr>
              <a:xfrm>
                <a:off x="6320483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21007" y="6149"/>
                    </a:moveTo>
                    <a:cubicBezTo>
                      <a:pt x="18341" y="688"/>
                      <a:pt x="11610" y="-1598"/>
                      <a:pt x="6149" y="1195"/>
                    </a:cubicBezTo>
                    <a:cubicBezTo>
                      <a:pt x="688" y="3863"/>
                      <a:pt x="-1598" y="10594"/>
                      <a:pt x="1196" y="16055"/>
                    </a:cubicBezTo>
                    <a:lnTo>
                      <a:pt x="108638" y="232590"/>
                    </a:ln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126163" y="218112"/>
                    </a:lnTo>
                    <a:lnTo>
                      <a:pt x="21007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Google Shape;274;p15"/>
              <p:cNvSpPr/>
              <p:nvPr/>
            </p:nvSpPr>
            <p:spPr>
              <a:xfrm>
                <a:off x="6452563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21008" y="6149"/>
                    </a:moveTo>
                    <a:cubicBezTo>
                      <a:pt x="18340" y="688"/>
                      <a:pt x="11609" y="-1598"/>
                      <a:pt x="6148" y="1195"/>
                    </a:cubicBez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70156" y="155120"/>
                    </a:ln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87809" y="140642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275;p15"/>
              <p:cNvSpPr/>
              <p:nvPr/>
            </p:nvSpPr>
            <p:spPr>
              <a:xfrm>
                <a:off x="6584770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21008" y="6149"/>
                    </a:moveTo>
                    <a:cubicBezTo>
                      <a:pt x="18341" y="688"/>
                      <a:pt x="11610" y="-1598"/>
                      <a:pt x="6148" y="1195"/>
                    </a:cubicBezTo>
                    <a:cubicBezTo>
                      <a:pt x="687" y="3990"/>
                      <a:pt x="-1599" y="10594"/>
                      <a:pt x="1196" y="16055"/>
                    </a:cubicBezTo>
                    <a:lnTo>
                      <a:pt x="31675" y="77650"/>
                    </a:lnTo>
                    <a:lnTo>
                      <a:pt x="197411" y="411914"/>
                    </a:lnTo>
                    <a:lnTo>
                      <a:pt x="222175" y="411914"/>
                    </a:lnTo>
                    <a:lnTo>
                      <a:pt x="49201" y="63045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" name="Google Shape;276;p15"/>
              <p:cNvSpPr/>
              <p:nvPr/>
            </p:nvSpPr>
            <p:spPr>
              <a:xfrm>
                <a:off x="6716977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9" y="1195"/>
                    </a:moveTo>
                    <a:cubicBezTo>
                      <a:pt x="688" y="3863"/>
                      <a:pt x="-1598" y="10594"/>
                      <a:pt x="1195" y="16055"/>
                    </a:cubicBezTo>
                    <a:lnTo>
                      <a:pt x="197411" y="411914"/>
                    </a:lnTo>
                    <a:lnTo>
                      <a:pt x="222176" y="411914"/>
                    </a:lnTo>
                    <a:lnTo>
                      <a:pt x="21007" y="6149"/>
                    </a:lnTo>
                    <a:cubicBezTo>
                      <a:pt x="18214" y="688"/>
                      <a:pt x="11609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Google Shape;277;p15"/>
              <p:cNvSpPr/>
              <p:nvPr/>
            </p:nvSpPr>
            <p:spPr>
              <a:xfrm>
                <a:off x="6849184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9" y="10594"/>
                      <a:pt x="1196" y="16055"/>
                    </a:cubicBezTo>
                    <a:lnTo>
                      <a:pt x="197410" y="411914"/>
                    </a:lnTo>
                    <a:lnTo>
                      <a:pt x="222175" y="411914"/>
                    </a:lnTo>
                    <a:lnTo>
                      <a:pt x="21008" y="6149"/>
                    </a:lnTo>
                    <a:cubicBezTo>
                      <a:pt x="18213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278;p15"/>
              <p:cNvSpPr/>
              <p:nvPr/>
            </p:nvSpPr>
            <p:spPr>
              <a:xfrm>
                <a:off x="6981264" y="7360486"/>
                <a:ext cx="222302" cy="411913"/>
              </a:xfrm>
              <a:custGeom>
                <a:rect b="b" l="l" r="r" t="t"/>
                <a:pathLst>
                  <a:path extrusionOk="0" h="411913" w="222302">
                    <a:moveTo>
                      <a:pt x="6149" y="1195"/>
                    </a:moveTo>
                    <a:cubicBezTo>
                      <a:pt x="688" y="3863"/>
                      <a:pt x="-1598" y="10594"/>
                      <a:pt x="1195" y="16055"/>
                    </a:cubicBezTo>
                    <a:lnTo>
                      <a:pt x="197538" y="411914"/>
                    </a:lnTo>
                    <a:lnTo>
                      <a:pt x="222303" y="411914"/>
                    </a:lnTo>
                    <a:lnTo>
                      <a:pt x="21134" y="6149"/>
                    </a:lnTo>
                    <a:cubicBezTo>
                      <a:pt x="18341" y="688"/>
                      <a:pt x="11737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" name="Google Shape;279;p15"/>
              <p:cNvSpPr/>
              <p:nvPr/>
            </p:nvSpPr>
            <p:spPr>
              <a:xfrm>
                <a:off x="7113471" y="7360486"/>
                <a:ext cx="222175" cy="411913"/>
              </a:xfrm>
              <a:custGeom>
                <a:rect b="b" l="l" r="r" t="t"/>
                <a:pathLst>
                  <a:path extrusionOk="0" h="411913" w="222175">
                    <a:moveTo>
                      <a:pt x="6148" y="1195"/>
                    </a:moveTo>
                    <a:cubicBezTo>
                      <a:pt x="687" y="3863"/>
                      <a:pt x="-1599" y="10594"/>
                      <a:pt x="1196" y="16055"/>
                    </a:cubicBezTo>
                    <a:lnTo>
                      <a:pt x="197410" y="411914"/>
                    </a:lnTo>
                    <a:lnTo>
                      <a:pt x="222175" y="411914"/>
                    </a:lnTo>
                    <a:lnTo>
                      <a:pt x="21008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0" name="Google Shape;280;p15"/>
            <p:cNvGrpSpPr/>
            <p:nvPr/>
          </p:nvGrpSpPr>
          <p:grpSpPr>
            <a:xfrm>
              <a:off x="781430" y="0"/>
              <a:ext cx="8721471" cy="6998334"/>
              <a:chOff x="781430" y="0"/>
              <a:chExt cx="8721471" cy="6998334"/>
            </a:xfrm>
          </p:grpSpPr>
          <p:sp>
            <p:nvSpPr>
              <p:cNvPr id="281" name="Google Shape;281;p15"/>
              <p:cNvSpPr/>
              <p:nvPr/>
            </p:nvSpPr>
            <p:spPr>
              <a:xfrm>
                <a:off x="1193419" y="0"/>
                <a:ext cx="2200909" cy="916050"/>
              </a:xfrm>
              <a:custGeom>
                <a:rect b="b" l="l" r="r" t="t"/>
                <a:pathLst>
                  <a:path extrusionOk="0" h="916050" w="2200909">
                    <a:moveTo>
                      <a:pt x="1092835" y="899541"/>
                    </a:moveTo>
                    <a:lnTo>
                      <a:pt x="974344" y="800227"/>
                    </a:lnTo>
                    <a:lnTo>
                      <a:pt x="277241" y="215900"/>
                    </a:lnTo>
                    <a:lnTo>
                      <a:pt x="19685" y="0"/>
                    </a:lnTo>
                    <a:lnTo>
                      <a:pt x="0" y="0"/>
                    </a:lnTo>
                    <a:lnTo>
                      <a:pt x="270637" y="226949"/>
                    </a:lnTo>
                    <a:lnTo>
                      <a:pt x="964438" y="808482"/>
                    </a:lnTo>
                    <a:lnTo>
                      <a:pt x="1088644" y="912622"/>
                    </a:lnTo>
                    <a:lnTo>
                      <a:pt x="1092708" y="916051"/>
                    </a:lnTo>
                    <a:lnTo>
                      <a:pt x="2200910" y="0"/>
                    </a:lnTo>
                    <a:lnTo>
                      <a:pt x="218097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2" name="Google Shape;282;p15"/>
              <p:cNvSpPr/>
              <p:nvPr/>
            </p:nvSpPr>
            <p:spPr>
              <a:xfrm>
                <a:off x="8666480" y="6161913"/>
                <a:ext cx="836421" cy="836421"/>
              </a:xfrm>
              <a:custGeom>
                <a:rect b="b" l="l" r="r" t="t"/>
                <a:pathLst>
                  <a:path extrusionOk="0" h="836421" w="836421">
                    <a:moveTo>
                      <a:pt x="711454" y="0"/>
                    </a:moveTo>
                    <a:lnTo>
                      <a:pt x="711454" y="233299"/>
                    </a:lnTo>
                    <a:lnTo>
                      <a:pt x="711454" y="702945"/>
                    </a:lnTo>
                    <a:cubicBezTo>
                      <a:pt x="711454" y="707644"/>
                      <a:pt x="707644" y="711581"/>
                      <a:pt x="702818" y="711581"/>
                    </a:cubicBezTo>
                    <a:lnTo>
                      <a:pt x="237109" y="711581"/>
                    </a:lnTo>
                    <a:lnTo>
                      <a:pt x="0" y="711581"/>
                    </a:lnTo>
                    <a:lnTo>
                      <a:pt x="0" y="836422"/>
                    </a:lnTo>
                    <a:lnTo>
                      <a:pt x="183769" y="836422"/>
                    </a:lnTo>
                    <a:lnTo>
                      <a:pt x="836422" y="836422"/>
                    </a:lnTo>
                    <a:lnTo>
                      <a:pt x="836422" y="178562"/>
                    </a:lnTo>
                    <a:lnTo>
                      <a:pt x="836422" y="0"/>
                    </a:lnTo>
                    <a:lnTo>
                      <a:pt x="71145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3" name="Google Shape;283;p15"/>
              <p:cNvSpPr/>
              <p:nvPr/>
            </p:nvSpPr>
            <p:spPr>
              <a:xfrm>
                <a:off x="8666480" y="6161913"/>
                <a:ext cx="694308" cy="694308"/>
              </a:xfrm>
              <a:custGeom>
                <a:rect b="b" l="l" r="r" t="t"/>
                <a:pathLst>
                  <a:path extrusionOk="0" h="694308" w="694308">
                    <a:moveTo>
                      <a:pt x="0" y="694309"/>
                    </a:moveTo>
                    <a:lnTo>
                      <a:pt x="245999" y="694309"/>
                    </a:lnTo>
                    <a:lnTo>
                      <a:pt x="694309" y="694309"/>
                    </a:lnTo>
                    <a:lnTo>
                      <a:pt x="694309" y="242189"/>
                    </a:lnTo>
                    <a:lnTo>
                      <a:pt x="69430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Google Shape;284;p15"/>
              <p:cNvSpPr/>
              <p:nvPr/>
            </p:nvSpPr>
            <p:spPr>
              <a:xfrm>
                <a:off x="4688078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5" name="Google Shape;285;p15"/>
              <p:cNvSpPr/>
              <p:nvPr/>
            </p:nvSpPr>
            <p:spPr>
              <a:xfrm>
                <a:off x="4820284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6" name="Google Shape;286;p15"/>
              <p:cNvSpPr/>
              <p:nvPr/>
            </p:nvSpPr>
            <p:spPr>
              <a:xfrm>
                <a:off x="4952491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287;p15"/>
              <p:cNvSpPr/>
              <p:nvPr/>
            </p:nvSpPr>
            <p:spPr>
              <a:xfrm>
                <a:off x="5084698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Google Shape;288;p15"/>
              <p:cNvSpPr/>
              <p:nvPr/>
            </p:nvSpPr>
            <p:spPr>
              <a:xfrm>
                <a:off x="5216778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Google Shape;289;p15"/>
              <p:cNvSpPr/>
              <p:nvPr/>
            </p:nvSpPr>
            <p:spPr>
              <a:xfrm>
                <a:off x="5348985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Google Shape;290;p15"/>
              <p:cNvSpPr/>
              <p:nvPr/>
            </p:nvSpPr>
            <p:spPr>
              <a:xfrm>
                <a:off x="5481192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15"/>
              <p:cNvSpPr/>
              <p:nvPr/>
            </p:nvSpPr>
            <p:spPr>
              <a:xfrm>
                <a:off x="5613400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638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6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15"/>
              <p:cNvSpPr/>
              <p:nvPr/>
            </p:nvSpPr>
            <p:spPr>
              <a:xfrm>
                <a:off x="5745479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15"/>
              <p:cNvSpPr/>
              <p:nvPr/>
            </p:nvSpPr>
            <p:spPr>
              <a:xfrm>
                <a:off x="5877686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294;p15"/>
              <p:cNvSpPr/>
              <p:nvPr/>
            </p:nvSpPr>
            <p:spPr>
              <a:xfrm>
                <a:off x="6009894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15"/>
              <p:cNvSpPr/>
              <p:nvPr/>
            </p:nvSpPr>
            <p:spPr>
              <a:xfrm>
                <a:off x="6141973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15"/>
              <p:cNvSpPr/>
              <p:nvPr/>
            </p:nvSpPr>
            <p:spPr>
              <a:xfrm>
                <a:off x="6274180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15"/>
              <p:cNvSpPr/>
              <p:nvPr/>
            </p:nvSpPr>
            <p:spPr>
              <a:xfrm>
                <a:off x="6406388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298;p15"/>
              <p:cNvSpPr/>
              <p:nvPr/>
            </p:nvSpPr>
            <p:spPr>
              <a:xfrm>
                <a:off x="6538468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4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3" y="572897"/>
                      <a:pt x="308101" y="571246"/>
                    </a:cubicBezTo>
                    <a:lnTo>
                      <a:pt x="2476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299;p15"/>
              <p:cNvSpPr/>
              <p:nvPr/>
            </p:nvSpPr>
            <p:spPr>
              <a:xfrm>
                <a:off x="6670675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300;p15"/>
              <p:cNvSpPr/>
              <p:nvPr/>
            </p:nvSpPr>
            <p:spPr>
              <a:xfrm>
                <a:off x="6802881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2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301;p15"/>
              <p:cNvSpPr/>
              <p:nvPr/>
            </p:nvSpPr>
            <p:spPr>
              <a:xfrm>
                <a:off x="6935089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302;p15"/>
              <p:cNvSpPr/>
              <p:nvPr/>
            </p:nvSpPr>
            <p:spPr>
              <a:xfrm>
                <a:off x="7067168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2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15"/>
              <p:cNvSpPr/>
              <p:nvPr/>
            </p:nvSpPr>
            <p:spPr>
              <a:xfrm>
                <a:off x="7199376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15"/>
              <p:cNvSpPr/>
              <p:nvPr/>
            </p:nvSpPr>
            <p:spPr>
              <a:xfrm>
                <a:off x="7331582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5" name="Google Shape;305;p15"/>
              <p:cNvSpPr/>
              <p:nvPr/>
            </p:nvSpPr>
            <p:spPr>
              <a:xfrm>
                <a:off x="7463663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6" name="Google Shape;306;p15"/>
              <p:cNvSpPr/>
              <p:nvPr/>
            </p:nvSpPr>
            <p:spPr>
              <a:xfrm>
                <a:off x="7595869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2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p15"/>
              <p:cNvSpPr/>
              <p:nvPr/>
            </p:nvSpPr>
            <p:spPr>
              <a:xfrm>
                <a:off x="7728077" y="0"/>
                <a:ext cx="309244" cy="587300"/>
              </a:xfrm>
              <a:custGeom>
                <a:rect b="b" l="l" r="r" t="t"/>
                <a:pathLst>
                  <a:path extrusionOk="0" h="587300" w="309244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15"/>
              <p:cNvSpPr/>
              <p:nvPr/>
            </p:nvSpPr>
            <p:spPr>
              <a:xfrm>
                <a:off x="7860283" y="0"/>
                <a:ext cx="309245" cy="587300"/>
              </a:xfrm>
              <a:custGeom>
                <a:rect b="b" l="l" r="r" t="t"/>
                <a:pathLst>
                  <a:path extrusionOk="0" h="587300" w="309245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15"/>
              <p:cNvSpPr/>
              <p:nvPr/>
            </p:nvSpPr>
            <p:spPr>
              <a:xfrm>
                <a:off x="781430" y="5164454"/>
                <a:ext cx="95250" cy="1348613"/>
              </a:xfrm>
              <a:custGeom>
                <a:rect b="b" l="l" r="r" t="t"/>
                <a:pathLst>
                  <a:path extrusionOk="0" h="1348613" w="95250">
                    <a:moveTo>
                      <a:pt x="27940" y="14478"/>
                    </a:moveTo>
                    <a:cubicBezTo>
                      <a:pt x="30480" y="17145"/>
                      <a:pt x="33020" y="19558"/>
                      <a:pt x="35941" y="21971"/>
                    </a:cubicBezTo>
                    <a:cubicBezTo>
                      <a:pt x="50546" y="34544"/>
                      <a:pt x="58547" y="51054"/>
                      <a:pt x="58547" y="68580"/>
                    </a:cubicBezTo>
                    <a:cubicBezTo>
                      <a:pt x="58547" y="68580"/>
                      <a:pt x="58547" y="68580"/>
                      <a:pt x="58547" y="68580"/>
                    </a:cubicBezTo>
                    <a:cubicBezTo>
                      <a:pt x="58547" y="86106"/>
                      <a:pt x="50546" y="102743"/>
                      <a:pt x="35814" y="115316"/>
                    </a:cubicBezTo>
                    <a:cubicBezTo>
                      <a:pt x="12954" y="134874"/>
                      <a:pt x="381" y="161417"/>
                      <a:pt x="381" y="189738"/>
                    </a:cubicBezTo>
                    <a:cubicBezTo>
                      <a:pt x="381" y="218186"/>
                      <a:pt x="12954" y="244602"/>
                      <a:pt x="35814" y="264287"/>
                    </a:cubicBezTo>
                    <a:cubicBezTo>
                      <a:pt x="50419" y="276860"/>
                      <a:pt x="58420" y="293370"/>
                      <a:pt x="58420" y="310896"/>
                    </a:cubicBezTo>
                    <a:lnTo>
                      <a:pt x="58420" y="310896"/>
                    </a:lnTo>
                    <a:cubicBezTo>
                      <a:pt x="58420" y="328422"/>
                      <a:pt x="50419" y="345059"/>
                      <a:pt x="35687" y="357632"/>
                    </a:cubicBezTo>
                    <a:cubicBezTo>
                      <a:pt x="12827" y="377190"/>
                      <a:pt x="254" y="403733"/>
                      <a:pt x="254" y="432054"/>
                    </a:cubicBezTo>
                    <a:cubicBezTo>
                      <a:pt x="254" y="460502"/>
                      <a:pt x="12827" y="486918"/>
                      <a:pt x="35687" y="506476"/>
                    </a:cubicBezTo>
                    <a:cubicBezTo>
                      <a:pt x="50292" y="519049"/>
                      <a:pt x="58293" y="535559"/>
                      <a:pt x="58293" y="553085"/>
                    </a:cubicBezTo>
                    <a:cubicBezTo>
                      <a:pt x="58293" y="570611"/>
                      <a:pt x="50292" y="586994"/>
                      <a:pt x="35814" y="599567"/>
                    </a:cubicBezTo>
                    <a:cubicBezTo>
                      <a:pt x="35687" y="599694"/>
                      <a:pt x="35687" y="599694"/>
                      <a:pt x="35560" y="599821"/>
                    </a:cubicBezTo>
                    <a:cubicBezTo>
                      <a:pt x="12700" y="619379"/>
                      <a:pt x="127" y="645922"/>
                      <a:pt x="127" y="674243"/>
                    </a:cubicBezTo>
                    <a:cubicBezTo>
                      <a:pt x="127" y="702691"/>
                      <a:pt x="12700" y="729107"/>
                      <a:pt x="35560" y="748792"/>
                    </a:cubicBezTo>
                    <a:cubicBezTo>
                      <a:pt x="50165" y="761365"/>
                      <a:pt x="58166" y="777875"/>
                      <a:pt x="58166" y="795401"/>
                    </a:cubicBezTo>
                    <a:lnTo>
                      <a:pt x="58166" y="795401"/>
                    </a:lnTo>
                    <a:cubicBezTo>
                      <a:pt x="58166" y="812927"/>
                      <a:pt x="50165" y="829564"/>
                      <a:pt x="35433" y="842137"/>
                    </a:cubicBezTo>
                    <a:cubicBezTo>
                      <a:pt x="12573" y="861695"/>
                      <a:pt x="0" y="888238"/>
                      <a:pt x="0" y="916559"/>
                    </a:cubicBezTo>
                    <a:cubicBezTo>
                      <a:pt x="0" y="916559"/>
                      <a:pt x="0" y="916559"/>
                      <a:pt x="0" y="916559"/>
                    </a:cubicBezTo>
                    <a:cubicBezTo>
                      <a:pt x="0" y="945007"/>
                      <a:pt x="12573" y="971423"/>
                      <a:pt x="35433" y="990981"/>
                    </a:cubicBezTo>
                    <a:cubicBezTo>
                      <a:pt x="35560" y="991108"/>
                      <a:pt x="35560" y="991108"/>
                      <a:pt x="35687" y="991235"/>
                    </a:cubicBezTo>
                    <a:cubicBezTo>
                      <a:pt x="50165" y="1003808"/>
                      <a:pt x="58039" y="1020191"/>
                      <a:pt x="58039" y="1037717"/>
                    </a:cubicBezTo>
                    <a:lnTo>
                      <a:pt x="58039" y="1037717"/>
                    </a:lnTo>
                    <a:cubicBezTo>
                      <a:pt x="58039" y="1055243"/>
                      <a:pt x="50038" y="1071880"/>
                      <a:pt x="35433" y="1084453"/>
                    </a:cubicBezTo>
                    <a:cubicBezTo>
                      <a:pt x="16764" y="1100582"/>
                      <a:pt x="5080" y="1121283"/>
                      <a:pt x="1397" y="1143889"/>
                    </a:cubicBezTo>
                    <a:cubicBezTo>
                      <a:pt x="635" y="1148842"/>
                      <a:pt x="0" y="1153795"/>
                      <a:pt x="0" y="1158875"/>
                    </a:cubicBezTo>
                    <a:cubicBezTo>
                      <a:pt x="0" y="1167257"/>
                      <a:pt x="1270" y="1175512"/>
                      <a:pt x="3429" y="1183386"/>
                    </a:cubicBezTo>
                    <a:cubicBezTo>
                      <a:pt x="8509" y="1202309"/>
                      <a:pt x="19431" y="1219454"/>
                      <a:pt x="35433" y="1233297"/>
                    </a:cubicBezTo>
                    <a:cubicBezTo>
                      <a:pt x="50038" y="1245870"/>
                      <a:pt x="58039" y="1262380"/>
                      <a:pt x="58039" y="1279906"/>
                    </a:cubicBezTo>
                    <a:cubicBezTo>
                      <a:pt x="58039" y="1297432"/>
                      <a:pt x="50038" y="1314069"/>
                      <a:pt x="35433" y="1326642"/>
                    </a:cubicBezTo>
                    <a:cubicBezTo>
                      <a:pt x="32639" y="1329055"/>
                      <a:pt x="30099" y="1331468"/>
                      <a:pt x="27559" y="1334135"/>
                    </a:cubicBezTo>
                    <a:cubicBezTo>
                      <a:pt x="40005" y="1339342"/>
                      <a:pt x="52705" y="1344168"/>
                      <a:pt x="65405" y="1348613"/>
                    </a:cubicBezTo>
                    <a:cubicBezTo>
                      <a:pt x="84328" y="1329690"/>
                      <a:pt x="94615" y="1305687"/>
                      <a:pt x="94615" y="1280033"/>
                    </a:cubicBezTo>
                    <a:cubicBezTo>
                      <a:pt x="94615" y="1251585"/>
                      <a:pt x="82042" y="1225169"/>
                      <a:pt x="59182" y="1205611"/>
                    </a:cubicBezTo>
                    <a:cubicBezTo>
                      <a:pt x="55880" y="1202817"/>
                      <a:pt x="52959" y="1199642"/>
                      <a:pt x="50292" y="1196467"/>
                    </a:cubicBezTo>
                    <a:cubicBezTo>
                      <a:pt x="41402" y="1185545"/>
                      <a:pt x="36576" y="1172591"/>
                      <a:pt x="36576" y="1159002"/>
                    </a:cubicBezTo>
                    <a:cubicBezTo>
                      <a:pt x="36576" y="1156970"/>
                      <a:pt x="36703" y="1155065"/>
                      <a:pt x="36957" y="1153033"/>
                    </a:cubicBezTo>
                    <a:cubicBezTo>
                      <a:pt x="38608" y="1137666"/>
                      <a:pt x="46355" y="1123442"/>
                      <a:pt x="59309" y="1112266"/>
                    </a:cubicBezTo>
                    <a:cubicBezTo>
                      <a:pt x="82169" y="1092708"/>
                      <a:pt x="94742" y="1066165"/>
                      <a:pt x="94742" y="1037844"/>
                    </a:cubicBezTo>
                    <a:cubicBezTo>
                      <a:pt x="94742" y="1037844"/>
                      <a:pt x="94742" y="1037844"/>
                      <a:pt x="94742" y="1037844"/>
                    </a:cubicBezTo>
                    <a:cubicBezTo>
                      <a:pt x="94742" y="1009396"/>
                      <a:pt x="82169" y="982980"/>
                      <a:pt x="59309" y="963422"/>
                    </a:cubicBezTo>
                    <a:cubicBezTo>
                      <a:pt x="59182" y="963295"/>
                      <a:pt x="59182" y="963295"/>
                      <a:pt x="59055" y="963168"/>
                    </a:cubicBezTo>
                    <a:cubicBezTo>
                      <a:pt x="44577" y="950595"/>
                      <a:pt x="36703" y="934212"/>
                      <a:pt x="36703" y="916686"/>
                    </a:cubicBezTo>
                    <a:cubicBezTo>
                      <a:pt x="36703" y="899160"/>
                      <a:pt x="44704" y="882523"/>
                      <a:pt x="59436" y="869950"/>
                    </a:cubicBezTo>
                    <a:cubicBezTo>
                      <a:pt x="82296" y="850392"/>
                      <a:pt x="94869" y="823849"/>
                      <a:pt x="94869" y="795528"/>
                    </a:cubicBezTo>
                    <a:cubicBezTo>
                      <a:pt x="94869" y="795528"/>
                      <a:pt x="94869" y="795528"/>
                      <a:pt x="94869" y="795528"/>
                    </a:cubicBezTo>
                    <a:cubicBezTo>
                      <a:pt x="94869" y="767080"/>
                      <a:pt x="82296" y="740664"/>
                      <a:pt x="59436" y="720979"/>
                    </a:cubicBezTo>
                    <a:cubicBezTo>
                      <a:pt x="44831" y="708406"/>
                      <a:pt x="36830" y="691896"/>
                      <a:pt x="36830" y="674370"/>
                    </a:cubicBezTo>
                    <a:cubicBezTo>
                      <a:pt x="36830" y="656844"/>
                      <a:pt x="44831" y="640461"/>
                      <a:pt x="59309" y="627888"/>
                    </a:cubicBezTo>
                    <a:cubicBezTo>
                      <a:pt x="59436" y="627761"/>
                      <a:pt x="59436" y="627761"/>
                      <a:pt x="59563" y="627634"/>
                    </a:cubicBezTo>
                    <a:cubicBezTo>
                      <a:pt x="82423" y="608076"/>
                      <a:pt x="94996" y="581533"/>
                      <a:pt x="94996" y="553212"/>
                    </a:cubicBezTo>
                    <a:cubicBezTo>
                      <a:pt x="94996" y="524764"/>
                      <a:pt x="82423" y="498348"/>
                      <a:pt x="59563" y="478790"/>
                    </a:cubicBezTo>
                    <a:cubicBezTo>
                      <a:pt x="44958" y="466217"/>
                      <a:pt x="36957" y="449707"/>
                      <a:pt x="36957" y="432181"/>
                    </a:cubicBezTo>
                    <a:cubicBezTo>
                      <a:pt x="36957" y="414655"/>
                      <a:pt x="44958" y="398018"/>
                      <a:pt x="59690" y="385445"/>
                    </a:cubicBezTo>
                    <a:cubicBezTo>
                      <a:pt x="82550" y="365887"/>
                      <a:pt x="95123" y="339344"/>
                      <a:pt x="95123" y="311023"/>
                    </a:cubicBezTo>
                    <a:cubicBezTo>
                      <a:pt x="95123" y="311023"/>
                      <a:pt x="95123" y="311023"/>
                      <a:pt x="95123" y="311023"/>
                    </a:cubicBezTo>
                    <a:cubicBezTo>
                      <a:pt x="95123" y="282575"/>
                      <a:pt x="82550" y="256159"/>
                      <a:pt x="59690" y="236474"/>
                    </a:cubicBezTo>
                    <a:cubicBezTo>
                      <a:pt x="45085" y="223901"/>
                      <a:pt x="37084" y="207391"/>
                      <a:pt x="37084" y="189865"/>
                    </a:cubicBezTo>
                    <a:cubicBezTo>
                      <a:pt x="37084" y="172339"/>
                      <a:pt x="45085" y="155702"/>
                      <a:pt x="59817" y="143129"/>
                    </a:cubicBezTo>
                    <a:cubicBezTo>
                      <a:pt x="82677" y="123571"/>
                      <a:pt x="95250" y="97155"/>
                      <a:pt x="95250" y="68707"/>
                    </a:cubicBezTo>
                    <a:cubicBezTo>
                      <a:pt x="95250" y="68707"/>
                      <a:pt x="95250" y="68707"/>
                      <a:pt x="95250" y="68707"/>
                    </a:cubicBezTo>
                    <a:cubicBezTo>
                      <a:pt x="95250" y="43053"/>
                      <a:pt x="84836" y="19050"/>
                      <a:pt x="65913" y="0"/>
                    </a:cubicBezTo>
                    <a:cubicBezTo>
                      <a:pt x="52959" y="4572"/>
                      <a:pt x="40386" y="9398"/>
                      <a:pt x="27940" y="1447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15"/>
              <p:cNvSpPr/>
              <p:nvPr/>
            </p:nvSpPr>
            <p:spPr>
              <a:xfrm>
                <a:off x="8556117" y="0"/>
                <a:ext cx="157988" cy="1124711"/>
              </a:xfrm>
              <a:custGeom>
                <a:rect b="b" l="l" r="r" t="t"/>
                <a:pathLst>
                  <a:path extrusionOk="0" h="1124711" w="157988">
                    <a:moveTo>
                      <a:pt x="98806" y="886079"/>
                    </a:moveTo>
                    <a:cubicBezTo>
                      <a:pt x="74422" y="865124"/>
                      <a:pt x="61087" y="837565"/>
                      <a:pt x="61087" y="808228"/>
                    </a:cubicBezTo>
                    <a:cubicBezTo>
                      <a:pt x="61087" y="779018"/>
                      <a:pt x="74422" y="751332"/>
                      <a:pt x="98933" y="730377"/>
                    </a:cubicBezTo>
                    <a:cubicBezTo>
                      <a:pt x="137033" y="697738"/>
                      <a:pt x="157988" y="653542"/>
                      <a:pt x="157988" y="606171"/>
                    </a:cubicBezTo>
                    <a:cubicBezTo>
                      <a:pt x="157988" y="606171"/>
                      <a:pt x="157988" y="606171"/>
                      <a:pt x="157988" y="606171"/>
                    </a:cubicBezTo>
                    <a:cubicBezTo>
                      <a:pt x="157988" y="558800"/>
                      <a:pt x="137033" y="514731"/>
                      <a:pt x="98933" y="481965"/>
                    </a:cubicBezTo>
                    <a:cubicBezTo>
                      <a:pt x="98806" y="481838"/>
                      <a:pt x="98678" y="481711"/>
                      <a:pt x="98425" y="481584"/>
                    </a:cubicBezTo>
                    <a:cubicBezTo>
                      <a:pt x="74295" y="460756"/>
                      <a:pt x="61087" y="433197"/>
                      <a:pt x="61087" y="404114"/>
                    </a:cubicBezTo>
                    <a:cubicBezTo>
                      <a:pt x="61087" y="374904"/>
                      <a:pt x="74549" y="347218"/>
                      <a:pt x="98933" y="326263"/>
                    </a:cubicBezTo>
                    <a:cubicBezTo>
                      <a:pt x="132714" y="297180"/>
                      <a:pt x="152908" y="259207"/>
                      <a:pt x="157099" y="217932"/>
                    </a:cubicBezTo>
                    <a:cubicBezTo>
                      <a:pt x="157352" y="214884"/>
                      <a:pt x="157480" y="211836"/>
                      <a:pt x="157607" y="208788"/>
                    </a:cubicBezTo>
                    <a:cubicBezTo>
                      <a:pt x="157734" y="206629"/>
                      <a:pt x="157988" y="204343"/>
                      <a:pt x="157988" y="202184"/>
                    </a:cubicBezTo>
                    <a:cubicBezTo>
                      <a:pt x="157988" y="202184"/>
                      <a:pt x="157988" y="202184"/>
                      <a:pt x="157988" y="202184"/>
                    </a:cubicBezTo>
                    <a:cubicBezTo>
                      <a:pt x="157988" y="154813"/>
                      <a:pt x="137033" y="110744"/>
                      <a:pt x="98806" y="77978"/>
                    </a:cubicBezTo>
                    <a:cubicBezTo>
                      <a:pt x="74422" y="57023"/>
                      <a:pt x="61087" y="29464"/>
                      <a:pt x="61087" y="127"/>
                    </a:cubicBezTo>
                    <a:cubicBezTo>
                      <a:pt x="61087" y="127"/>
                      <a:pt x="61087" y="0"/>
                      <a:pt x="61087" y="0"/>
                    </a:cubicBezTo>
                    <a:lnTo>
                      <a:pt x="0" y="0"/>
                    </a:lnTo>
                    <a:cubicBezTo>
                      <a:pt x="0" y="0"/>
                      <a:pt x="0" y="127"/>
                      <a:pt x="0" y="127"/>
                    </a:cubicBezTo>
                    <a:cubicBezTo>
                      <a:pt x="0" y="47498"/>
                      <a:pt x="20955" y="91567"/>
                      <a:pt x="59182" y="124333"/>
                    </a:cubicBezTo>
                    <a:cubicBezTo>
                      <a:pt x="83565" y="145288"/>
                      <a:pt x="96901" y="172847"/>
                      <a:pt x="96901" y="202184"/>
                    </a:cubicBezTo>
                    <a:lnTo>
                      <a:pt x="96901" y="202184"/>
                    </a:lnTo>
                    <a:cubicBezTo>
                      <a:pt x="96901" y="231394"/>
                      <a:pt x="83439" y="259080"/>
                      <a:pt x="59055" y="280035"/>
                    </a:cubicBezTo>
                    <a:cubicBezTo>
                      <a:pt x="28194" y="306578"/>
                      <a:pt x="8763" y="340614"/>
                      <a:pt x="2539" y="377698"/>
                    </a:cubicBezTo>
                    <a:cubicBezTo>
                      <a:pt x="1777" y="381889"/>
                      <a:pt x="1270" y="386080"/>
                      <a:pt x="889" y="390271"/>
                    </a:cubicBezTo>
                    <a:cubicBezTo>
                      <a:pt x="508" y="394843"/>
                      <a:pt x="126" y="399415"/>
                      <a:pt x="126" y="404114"/>
                    </a:cubicBezTo>
                    <a:cubicBezTo>
                      <a:pt x="126" y="404114"/>
                      <a:pt x="126" y="404114"/>
                      <a:pt x="126" y="404114"/>
                    </a:cubicBezTo>
                    <a:cubicBezTo>
                      <a:pt x="126" y="451485"/>
                      <a:pt x="21082" y="495554"/>
                      <a:pt x="59182" y="528320"/>
                    </a:cubicBezTo>
                    <a:cubicBezTo>
                      <a:pt x="59309" y="528447"/>
                      <a:pt x="59436" y="528574"/>
                      <a:pt x="59689" y="528701"/>
                    </a:cubicBezTo>
                    <a:cubicBezTo>
                      <a:pt x="83820" y="549529"/>
                      <a:pt x="97027" y="577088"/>
                      <a:pt x="97027" y="606171"/>
                    </a:cubicBezTo>
                    <a:lnTo>
                      <a:pt x="97027" y="606171"/>
                    </a:lnTo>
                    <a:cubicBezTo>
                      <a:pt x="97027" y="635381"/>
                      <a:pt x="83565" y="663067"/>
                      <a:pt x="59182" y="684022"/>
                    </a:cubicBezTo>
                    <a:cubicBezTo>
                      <a:pt x="21082" y="716661"/>
                      <a:pt x="126" y="760857"/>
                      <a:pt x="126" y="808228"/>
                    </a:cubicBezTo>
                    <a:cubicBezTo>
                      <a:pt x="126" y="855599"/>
                      <a:pt x="21082" y="899668"/>
                      <a:pt x="59182" y="932434"/>
                    </a:cubicBezTo>
                    <a:cubicBezTo>
                      <a:pt x="83565" y="953389"/>
                      <a:pt x="96901" y="980948"/>
                      <a:pt x="96901" y="1010285"/>
                    </a:cubicBezTo>
                    <a:cubicBezTo>
                      <a:pt x="96901" y="1039495"/>
                      <a:pt x="83565" y="1067181"/>
                      <a:pt x="59055" y="1088136"/>
                    </a:cubicBezTo>
                    <a:cubicBezTo>
                      <a:pt x="54356" y="1092073"/>
                      <a:pt x="50038" y="1096264"/>
                      <a:pt x="45974" y="1100582"/>
                    </a:cubicBezTo>
                    <a:cubicBezTo>
                      <a:pt x="66801" y="1109218"/>
                      <a:pt x="87884" y="1117219"/>
                      <a:pt x="109220" y="1124712"/>
                    </a:cubicBezTo>
                    <a:cubicBezTo>
                      <a:pt x="140715" y="1093216"/>
                      <a:pt x="157988" y="1053084"/>
                      <a:pt x="157988" y="1010285"/>
                    </a:cubicBezTo>
                    <a:cubicBezTo>
                      <a:pt x="157861" y="962914"/>
                      <a:pt x="136906" y="918845"/>
                      <a:pt x="98806" y="88607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1" name="Google Shape;311;p15"/>
            <p:cNvSpPr/>
            <p:nvPr/>
          </p:nvSpPr>
          <p:spPr>
            <a:xfrm>
              <a:off x="112395" y="2095500"/>
              <a:ext cx="716788" cy="1114805"/>
            </a:xfrm>
            <a:custGeom>
              <a:rect b="b" l="l" r="r" t="t"/>
              <a:pathLst>
                <a:path extrusionOk="0" h="1114805" w="716788">
                  <a:moveTo>
                    <a:pt x="26543" y="0"/>
                  </a:moveTo>
                  <a:cubicBezTo>
                    <a:pt x="11938" y="0"/>
                    <a:pt x="0" y="11938"/>
                    <a:pt x="0" y="26543"/>
                  </a:cubicBezTo>
                  <a:cubicBezTo>
                    <a:pt x="0" y="41148"/>
                    <a:pt x="11938" y="53086"/>
                    <a:pt x="26543" y="53086"/>
                  </a:cubicBezTo>
                  <a:cubicBezTo>
                    <a:pt x="41148" y="53086"/>
                    <a:pt x="53086" y="41148"/>
                    <a:pt x="53086" y="26543"/>
                  </a:cubicBezTo>
                  <a:cubicBezTo>
                    <a:pt x="53086" y="11811"/>
                    <a:pt x="41275" y="0"/>
                    <a:pt x="26543" y="0"/>
                  </a:cubicBezTo>
                  <a:close/>
                  <a:moveTo>
                    <a:pt x="159385" y="0"/>
                  </a:moveTo>
                  <a:cubicBezTo>
                    <a:pt x="144780" y="0"/>
                    <a:pt x="132842" y="11938"/>
                    <a:pt x="132842" y="26543"/>
                  </a:cubicBezTo>
                  <a:cubicBezTo>
                    <a:pt x="132842" y="41148"/>
                    <a:pt x="144780" y="53086"/>
                    <a:pt x="159385" y="53086"/>
                  </a:cubicBezTo>
                  <a:cubicBezTo>
                    <a:pt x="173990" y="53086"/>
                    <a:pt x="185928" y="41148"/>
                    <a:pt x="185928" y="26543"/>
                  </a:cubicBezTo>
                  <a:cubicBezTo>
                    <a:pt x="185928" y="11811"/>
                    <a:pt x="173990" y="0"/>
                    <a:pt x="159385" y="0"/>
                  </a:cubicBezTo>
                  <a:close/>
                  <a:moveTo>
                    <a:pt x="26543" y="132715"/>
                  </a:moveTo>
                  <a:cubicBezTo>
                    <a:pt x="11938" y="132715"/>
                    <a:pt x="0" y="144653"/>
                    <a:pt x="0" y="159258"/>
                  </a:cubicBezTo>
                  <a:cubicBezTo>
                    <a:pt x="0" y="173863"/>
                    <a:pt x="11938" y="185801"/>
                    <a:pt x="26543" y="185801"/>
                  </a:cubicBezTo>
                  <a:cubicBezTo>
                    <a:pt x="41148" y="185801"/>
                    <a:pt x="53086" y="173863"/>
                    <a:pt x="53086" y="159258"/>
                  </a:cubicBezTo>
                  <a:cubicBezTo>
                    <a:pt x="53086" y="144526"/>
                    <a:pt x="41275" y="132715"/>
                    <a:pt x="26543" y="132715"/>
                  </a:cubicBezTo>
                  <a:close/>
                  <a:moveTo>
                    <a:pt x="159385" y="132715"/>
                  </a:moveTo>
                  <a:cubicBezTo>
                    <a:pt x="144780" y="132715"/>
                    <a:pt x="132842" y="144653"/>
                    <a:pt x="132842" y="159258"/>
                  </a:cubicBezTo>
                  <a:cubicBezTo>
                    <a:pt x="132842" y="173863"/>
                    <a:pt x="144780" y="185801"/>
                    <a:pt x="159385" y="185801"/>
                  </a:cubicBezTo>
                  <a:cubicBezTo>
                    <a:pt x="173990" y="185801"/>
                    <a:pt x="185928" y="173863"/>
                    <a:pt x="185928" y="159258"/>
                  </a:cubicBezTo>
                  <a:cubicBezTo>
                    <a:pt x="185928" y="144526"/>
                    <a:pt x="173990" y="132715"/>
                    <a:pt x="159385" y="132715"/>
                  </a:cubicBezTo>
                  <a:close/>
                  <a:moveTo>
                    <a:pt x="26543" y="265430"/>
                  </a:moveTo>
                  <a:cubicBezTo>
                    <a:pt x="11938" y="265430"/>
                    <a:pt x="0" y="277368"/>
                    <a:pt x="0" y="291973"/>
                  </a:cubicBezTo>
                  <a:cubicBezTo>
                    <a:pt x="0" y="306578"/>
                    <a:pt x="11938" y="318516"/>
                    <a:pt x="26543" y="318516"/>
                  </a:cubicBezTo>
                  <a:cubicBezTo>
                    <a:pt x="41148" y="318516"/>
                    <a:pt x="53086" y="306578"/>
                    <a:pt x="53086" y="291973"/>
                  </a:cubicBezTo>
                  <a:cubicBezTo>
                    <a:pt x="53086" y="277368"/>
                    <a:pt x="41275" y="265430"/>
                    <a:pt x="26543" y="265430"/>
                  </a:cubicBezTo>
                  <a:close/>
                  <a:moveTo>
                    <a:pt x="159385" y="265430"/>
                  </a:moveTo>
                  <a:cubicBezTo>
                    <a:pt x="144780" y="265430"/>
                    <a:pt x="132842" y="277368"/>
                    <a:pt x="132842" y="291973"/>
                  </a:cubicBezTo>
                  <a:cubicBezTo>
                    <a:pt x="132842" y="306578"/>
                    <a:pt x="144780" y="318516"/>
                    <a:pt x="159385" y="318516"/>
                  </a:cubicBezTo>
                  <a:cubicBezTo>
                    <a:pt x="173990" y="318516"/>
                    <a:pt x="185928" y="306578"/>
                    <a:pt x="185928" y="291973"/>
                  </a:cubicBezTo>
                  <a:cubicBezTo>
                    <a:pt x="185928" y="277368"/>
                    <a:pt x="173990" y="265430"/>
                    <a:pt x="159385" y="265430"/>
                  </a:cubicBezTo>
                  <a:close/>
                  <a:moveTo>
                    <a:pt x="26543" y="398145"/>
                  </a:moveTo>
                  <a:cubicBezTo>
                    <a:pt x="11938" y="398145"/>
                    <a:pt x="0" y="410083"/>
                    <a:pt x="0" y="424688"/>
                  </a:cubicBezTo>
                  <a:cubicBezTo>
                    <a:pt x="0" y="439293"/>
                    <a:pt x="11938" y="451231"/>
                    <a:pt x="26543" y="451231"/>
                  </a:cubicBezTo>
                  <a:cubicBezTo>
                    <a:pt x="41148" y="451231"/>
                    <a:pt x="53086" y="439293"/>
                    <a:pt x="53086" y="424688"/>
                  </a:cubicBezTo>
                  <a:cubicBezTo>
                    <a:pt x="53086" y="410083"/>
                    <a:pt x="41275" y="398145"/>
                    <a:pt x="26543" y="398145"/>
                  </a:cubicBezTo>
                  <a:close/>
                  <a:moveTo>
                    <a:pt x="159385" y="398145"/>
                  </a:moveTo>
                  <a:cubicBezTo>
                    <a:pt x="144780" y="398145"/>
                    <a:pt x="132842" y="410083"/>
                    <a:pt x="132842" y="424688"/>
                  </a:cubicBezTo>
                  <a:cubicBezTo>
                    <a:pt x="132842" y="439293"/>
                    <a:pt x="144780" y="451231"/>
                    <a:pt x="159385" y="451231"/>
                  </a:cubicBezTo>
                  <a:cubicBezTo>
                    <a:pt x="173990" y="451231"/>
                    <a:pt x="185928" y="439293"/>
                    <a:pt x="185928" y="424688"/>
                  </a:cubicBezTo>
                  <a:cubicBezTo>
                    <a:pt x="185928" y="410083"/>
                    <a:pt x="173990" y="398145"/>
                    <a:pt x="159385" y="398145"/>
                  </a:cubicBezTo>
                  <a:close/>
                  <a:moveTo>
                    <a:pt x="26543" y="530860"/>
                  </a:moveTo>
                  <a:cubicBezTo>
                    <a:pt x="11938" y="530860"/>
                    <a:pt x="0" y="542798"/>
                    <a:pt x="0" y="557403"/>
                  </a:cubicBezTo>
                  <a:cubicBezTo>
                    <a:pt x="0" y="572008"/>
                    <a:pt x="11938" y="583946"/>
                    <a:pt x="26543" y="583946"/>
                  </a:cubicBezTo>
                  <a:cubicBezTo>
                    <a:pt x="41148" y="583946"/>
                    <a:pt x="53086" y="572008"/>
                    <a:pt x="53086" y="557403"/>
                  </a:cubicBezTo>
                  <a:cubicBezTo>
                    <a:pt x="53086" y="542798"/>
                    <a:pt x="41275" y="530860"/>
                    <a:pt x="26543" y="530860"/>
                  </a:cubicBezTo>
                  <a:close/>
                  <a:moveTo>
                    <a:pt x="159385" y="530860"/>
                  </a:moveTo>
                  <a:cubicBezTo>
                    <a:pt x="144780" y="530860"/>
                    <a:pt x="132842" y="542798"/>
                    <a:pt x="132842" y="557403"/>
                  </a:cubicBezTo>
                  <a:cubicBezTo>
                    <a:pt x="132842" y="572008"/>
                    <a:pt x="144780" y="583946"/>
                    <a:pt x="159385" y="583946"/>
                  </a:cubicBezTo>
                  <a:cubicBezTo>
                    <a:pt x="173990" y="583946"/>
                    <a:pt x="185928" y="572008"/>
                    <a:pt x="185928" y="557403"/>
                  </a:cubicBezTo>
                  <a:cubicBezTo>
                    <a:pt x="185928" y="542798"/>
                    <a:pt x="173990" y="530860"/>
                    <a:pt x="159385" y="530860"/>
                  </a:cubicBezTo>
                  <a:close/>
                  <a:moveTo>
                    <a:pt x="292100" y="530860"/>
                  </a:moveTo>
                  <a:cubicBezTo>
                    <a:pt x="277495" y="530860"/>
                    <a:pt x="265557" y="542798"/>
                    <a:pt x="265557" y="557403"/>
                  </a:cubicBezTo>
                  <a:cubicBezTo>
                    <a:pt x="265557" y="572008"/>
                    <a:pt x="277495" y="583946"/>
                    <a:pt x="292100" y="583946"/>
                  </a:cubicBezTo>
                  <a:cubicBezTo>
                    <a:pt x="306705" y="583946"/>
                    <a:pt x="318643" y="572008"/>
                    <a:pt x="318643" y="557403"/>
                  </a:cubicBezTo>
                  <a:cubicBezTo>
                    <a:pt x="318643" y="542798"/>
                    <a:pt x="306705" y="530860"/>
                    <a:pt x="292100" y="530860"/>
                  </a:cubicBezTo>
                  <a:close/>
                  <a:moveTo>
                    <a:pt x="424815" y="530860"/>
                  </a:moveTo>
                  <a:cubicBezTo>
                    <a:pt x="410210" y="530860"/>
                    <a:pt x="398272" y="542798"/>
                    <a:pt x="398272" y="557403"/>
                  </a:cubicBezTo>
                  <a:cubicBezTo>
                    <a:pt x="398272" y="572008"/>
                    <a:pt x="410210" y="583946"/>
                    <a:pt x="424815" y="583946"/>
                  </a:cubicBezTo>
                  <a:cubicBezTo>
                    <a:pt x="439420" y="583946"/>
                    <a:pt x="451358" y="572008"/>
                    <a:pt x="451358" y="557403"/>
                  </a:cubicBezTo>
                  <a:cubicBezTo>
                    <a:pt x="451358" y="542798"/>
                    <a:pt x="439420" y="530860"/>
                    <a:pt x="424815" y="530860"/>
                  </a:cubicBezTo>
                  <a:close/>
                  <a:moveTo>
                    <a:pt x="557530" y="530860"/>
                  </a:moveTo>
                  <a:cubicBezTo>
                    <a:pt x="542925" y="530860"/>
                    <a:pt x="530987" y="542798"/>
                    <a:pt x="530987" y="557403"/>
                  </a:cubicBezTo>
                  <a:cubicBezTo>
                    <a:pt x="530987" y="572008"/>
                    <a:pt x="542925" y="583946"/>
                    <a:pt x="557530" y="583946"/>
                  </a:cubicBezTo>
                  <a:cubicBezTo>
                    <a:pt x="572135" y="583946"/>
                    <a:pt x="584073" y="572008"/>
                    <a:pt x="584073" y="557403"/>
                  </a:cubicBezTo>
                  <a:cubicBezTo>
                    <a:pt x="584073" y="542798"/>
                    <a:pt x="572135" y="530860"/>
                    <a:pt x="557530" y="530860"/>
                  </a:cubicBezTo>
                  <a:close/>
                  <a:moveTo>
                    <a:pt x="690245" y="530860"/>
                  </a:moveTo>
                  <a:cubicBezTo>
                    <a:pt x="675640" y="530860"/>
                    <a:pt x="663702" y="542798"/>
                    <a:pt x="663702" y="557403"/>
                  </a:cubicBezTo>
                  <a:cubicBezTo>
                    <a:pt x="663702" y="572008"/>
                    <a:pt x="675640" y="583946"/>
                    <a:pt x="690245" y="583946"/>
                  </a:cubicBezTo>
                  <a:cubicBezTo>
                    <a:pt x="704850" y="583946"/>
                    <a:pt x="716788" y="572008"/>
                    <a:pt x="716788" y="557403"/>
                  </a:cubicBezTo>
                  <a:cubicBezTo>
                    <a:pt x="716788" y="542798"/>
                    <a:pt x="704850" y="530860"/>
                    <a:pt x="690245" y="530860"/>
                  </a:cubicBezTo>
                  <a:close/>
                  <a:moveTo>
                    <a:pt x="26543" y="663575"/>
                  </a:moveTo>
                  <a:cubicBezTo>
                    <a:pt x="11938" y="663575"/>
                    <a:pt x="0" y="675513"/>
                    <a:pt x="0" y="690118"/>
                  </a:cubicBezTo>
                  <a:cubicBezTo>
                    <a:pt x="0" y="704723"/>
                    <a:pt x="11938" y="716661"/>
                    <a:pt x="26543" y="716661"/>
                  </a:cubicBezTo>
                  <a:cubicBezTo>
                    <a:pt x="41148" y="716661"/>
                    <a:pt x="53086" y="704723"/>
                    <a:pt x="53086" y="690118"/>
                  </a:cubicBezTo>
                  <a:cubicBezTo>
                    <a:pt x="53086" y="675513"/>
                    <a:pt x="41275" y="663575"/>
                    <a:pt x="26543" y="663575"/>
                  </a:cubicBezTo>
                  <a:close/>
                  <a:moveTo>
                    <a:pt x="159385" y="663575"/>
                  </a:moveTo>
                  <a:cubicBezTo>
                    <a:pt x="144780" y="663575"/>
                    <a:pt x="132842" y="675513"/>
                    <a:pt x="132842" y="690118"/>
                  </a:cubicBezTo>
                  <a:cubicBezTo>
                    <a:pt x="132842" y="704723"/>
                    <a:pt x="144780" y="716661"/>
                    <a:pt x="159385" y="716661"/>
                  </a:cubicBezTo>
                  <a:cubicBezTo>
                    <a:pt x="173990" y="716661"/>
                    <a:pt x="185928" y="704723"/>
                    <a:pt x="185928" y="690118"/>
                  </a:cubicBezTo>
                  <a:cubicBezTo>
                    <a:pt x="185928" y="675513"/>
                    <a:pt x="173990" y="663575"/>
                    <a:pt x="159385" y="663575"/>
                  </a:cubicBezTo>
                  <a:close/>
                  <a:moveTo>
                    <a:pt x="292100" y="663575"/>
                  </a:moveTo>
                  <a:cubicBezTo>
                    <a:pt x="277495" y="663575"/>
                    <a:pt x="265557" y="675513"/>
                    <a:pt x="265557" y="690118"/>
                  </a:cubicBezTo>
                  <a:cubicBezTo>
                    <a:pt x="265557" y="704723"/>
                    <a:pt x="277495" y="716661"/>
                    <a:pt x="292100" y="716661"/>
                  </a:cubicBezTo>
                  <a:cubicBezTo>
                    <a:pt x="306705" y="716661"/>
                    <a:pt x="318643" y="704723"/>
                    <a:pt x="318643" y="690118"/>
                  </a:cubicBezTo>
                  <a:cubicBezTo>
                    <a:pt x="318643" y="675513"/>
                    <a:pt x="306705" y="663575"/>
                    <a:pt x="292100" y="663575"/>
                  </a:cubicBezTo>
                  <a:close/>
                  <a:moveTo>
                    <a:pt x="424815" y="663575"/>
                  </a:moveTo>
                  <a:cubicBezTo>
                    <a:pt x="410210" y="663575"/>
                    <a:pt x="398272" y="675513"/>
                    <a:pt x="398272" y="690118"/>
                  </a:cubicBezTo>
                  <a:cubicBezTo>
                    <a:pt x="398272" y="704723"/>
                    <a:pt x="410210" y="716661"/>
                    <a:pt x="424815" y="716661"/>
                  </a:cubicBezTo>
                  <a:cubicBezTo>
                    <a:pt x="439420" y="716661"/>
                    <a:pt x="451358" y="704723"/>
                    <a:pt x="451358" y="690118"/>
                  </a:cubicBezTo>
                  <a:cubicBezTo>
                    <a:pt x="451358" y="675513"/>
                    <a:pt x="439420" y="663575"/>
                    <a:pt x="424815" y="663575"/>
                  </a:cubicBezTo>
                  <a:close/>
                  <a:moveTo>
                    <a:pt x="557530" y="663575"/>
                  </a:moveTo>
                  <a:cubicBezTo>
                    <a:pt x="542925" y="663575"/>
                    <a:pt x="530987" y="675513"/>
                    <a:pt x="530987" y="690118"/>
                  </a:cubicBezTo>
                  <a:cubicBezTo>
                    <a:pt x="530987" y="704723"/>
                    <a:pt x="542925" y="716661"/>
                    <a:pt x="557530" y="716661"/>
                  </a:cubicBezTo>
                  <a:cubicBezTo>
                    <a:pt x="572135" y="716661"/>
                    <a:pt x="584073" y="704723"/>
                    <a:pt x="584073" y="690118"/>
                  </a:cubicBezTo>
                  <a:cubicBezTo>
                    <a:pt x="584073" y="675513"/>
                    <a:pt x="572135" y="663575"/>
                    <a:pt x="557530" y="663575"/>
                  </a:cubicBezTo>
                  <a:close/>
                  <a:moveTo>
                    <a:pt x="690245" y="663575"/>
                  </a:moveTo>
                  <a:cubicBezTo>
                    <a:pt x="675640" y="663575"/>
                    <a:pt x="663702" y="675513"/>
                    <a:pt x="663702" y="690118"/>
                  </a:cubicBezTo>
                  <a:cubicBezTo>
                    <a:pt x="663702" y="704723"/>
                    <a:pt x="675640" y="716661"/>
                    <a:pt x="690245" y="716661"/>
                  </a:cubicBezTo>
                  <a:cubicBezTo>
                    <a:pt x="704850" y="716661"/>
                    <a:pt x="716788" y="704723"/>
                    <a:pt x="716788" y="690118"/>
                  </a:cubicBezTo>
                  <a:cubicBezTo>
                    <a:pt x="716788" y="675513"/>
                    <a:pt x="704850" y="663575"/>
                    <a:pt x="690245" y="663575"/>
                  </a:cubicBezTo>
                  <a:close/>
                  <a:moveTo>
                    <a:pt x="26543" y="796290"/>
                  </a:moveTo>
                  <a:cubicBezTo>
                    <a:pt x="11938" y="796290"/>
                    <a:pt x="0" y="808228"/>
                    <a:pt x="0" y="822833"/>
                  </a:cubicBezTo>
                  <a:cubicBezTo>
                    <a:pt x="0" y="837438"/>
                    <a:pt x="11938" y="849376"/>
                    <a:pt x="26543" y="849376"/>
                  </a:cubicBezTo>
                  <a:cubicBezTo>
                    <a:pt x="41148" y="849376"/>
                    <a:pt x="53086" y="837438"/>
                    <a:pt x="53086" y="822833"/>
                  </a:cubicBezTo>
                  <a:cubicBezTo>
                    <a:pt x="53086" y="808228"/>
                    <a:pt x="41275" y="796290"/>
                    <a:pt x="26543" y="796290"/>
                  </a:cubicBezTo>
                  <a:close/>
                  <a:moveTo>
                    <a:pt x="159385" y="796290"/>
                  </a:moveTo>
                  <a:cubicBezTo>
                    <a:pt x="144780" y="796290"/>
                    <a:pt x="132842" y="808228"/>
                    <a:pt x="132842" y="822833"/>
                  </a:cubicBezTo>
                  <a:cubicBezTo>
                    <a:pt x="132842" y="837438"/>
                    <a:pt x="144780" y="849376"/>
                    <a:pt x="159385" y="849376"/>
                  </a:cubicBezTo>
                  <a:cubicBezTo>
                    <a:pt x="173990" y="849376"/>
                    <a:pt x="185928" y="837438"/>
                    <a:pt x="185928" y="822833"/>
                  </a:cubicBezTo>
                  <a:cubicBezTo>
                    <a:pt x="185928" y="808228"/>
                    <a:pt x="173990" y="796290"/>
                    <a:pt x="159385" y="796290"/>
                  </a:cubicBezTo>
                  <a:close/>
                  <a:moveTo>
                    <a:pt x="292100" y="796290"/>
                  </a:moveTo>
                  <a:cubicBezTo>
                    <a:pt x="277495" y="796290"/>
                    <a:pt x="265557" y="808228"/>
                    <a:pt x="265557" y="822833"/>
                  </a:cubicBezTo>
                  <a:cubicBezTo>
                    <a:pt x="265557" y="837438"/>
                    <a:pt x="277495" y="849376"/>
                    <a:pt x="292100" y="849376"/>
                  </a:cubicBezTo>
                  <a:cubicBezTo>
                    <a:pt x="306705" y="849376"/>
                    <a:pt x="318643" y="837438"/>
                    <a:pt x="318643" y="822833"/>
                  </a:cubicBezTo>
                  <a:cubicBezTo>
                    <a:pt x="318643" y="808228"/>
                    <a:pt x="306705" y="796290"/>
                    <a:pt x="292100" y="796290"/>
                  </a:cubicBezTo>
                  <a:close/>
                  <a:moveTo>
                    <a:pt x="424815" y="796290"/>
                  </a:moveTo>
                  <a:cubicBezTo>
                    <a:pt x="410210" y="796290"/>
                    <a:pt x="398272" y="808228"/>
                    <a:pt x="398272" y="822833"/>
                  </a:cubicBezTo>
                  <a:cubicBezTo>
                    <a:pt x="398272" y="837438"/>
                    <a:pt x="410210" y="849376"/>
                    <a:pt x="424815" y="849376"/>
                  </a:cubicBezTo>
                  <a:cubicBezTo>
                    <a:pt x="439420" y="849376"/>
                    <a:pt x="451358" y="837438"/>
                    <a:pt x="451358" y="822833"/>
                  </a:cubicBezTo>
                  <a:cubicBezTo>
                    <a:pt x="451358" y="808228"/>
                    <a:pt x="439420" y="796290"/>
                    <a:pt x="424815" y="796290"/>
                  </a:cubicBezTo>
                  <a:close/>
                  <a:moveTo>
                    <a:pt x="557530" y="796290"/>
                  </a:moveTo>
                  <a:cubicBezTo>
                    <a:pt x="542925" y="796290"/>
                    <a:pt x="530987" y="808228"/>
                    <a:pt x="530987" y="822833"/>
                  </a:cubicBezTo>
                  <a:cubicBezTo>
                    <a:pt x="530987" y="837438"/>
                    <a:pt x="542925" y="849376"/>
                    <a:pt x="557530" y="849376"/>
                  </a:cubicBezTo>
                  <a:cubicBezTo>
                    <a:pt x="572135" y="849376"/>
                    <a:pt x="584073" y="837438"/>
                    <a:pt x="584073" y="822833"/>
                  </a:cubicBezTo>
                  <a:cubicBezTo>
                    <a:pt x="584073" y="808228"/>
                    <a:pt x="572135" y="796290"/>
                    <a:pt x="557530" y="796290"/>
                  </a:cubicBezTo>
                  <a:close/>
                  <a:moveTo>
                    <a:pt x="690245" y="796290"/>
                  </a:moveTo>
                  <a:cubicBezTo>
                    <a:pt x="675640" y="796290"/>
                    <a:pt x="663702" y="808228"/>
                    <a:pt x="663702" y="822833"/>
                  </a:cubicBezTo>
                  <a:cubicBezTo>
                    <a:pt x="663702" y="837438"/>
                    <a:pt x="675640" y="849376"/>
                    <a:pt x="690245" y="849376"/>
                  </a:cubicBezTo>
                  <a:cubicBezTo>
                    <a:pt x="704850" y="849376"/>
                    <a:pt x="716788" y="837438"/>
                    <a:pt x="716788" y="822833"/>
                  </a:cubicBezTo>
                  <a:cubicBezTo>
                    <a:pt x="716788" y="808228"/>
                    <a:pt x="704850" y="796290"/>
                    <a:pt x="690245" y="796290"/>
                  </a:cubicBezTo>
                  <a:close/>
                  <a:moveTo>
                    <a:pt x="26543" y="929005"/>
                  </a:moveTo>
                  <a:cubicBezTo>
                    <a:pt x="11938" y="929005"/>
                    <a:pt x="0" y="940943"/>
                    <a:pt x="0" y="955548"/>
                  </a:cubicBezTo>
                  <a:cubicBezTo>
                    <a:pt x="0" y="970153"/>
                    <a:pt x="11938" y="982091"/>
                    <a:pt x="26543" y="982091"/>
                  </a:cubicBezTo>
                  <a:cubicBezTo>
                    <a:pt x="41148" y="982091"/>
                    <a:pt x="53086" y="970153"/>
                    <a:pt x="53086" y="955548"/>
                  </a:cubicBezTo>
                  <a:cubicBezTo>
                    <a:pt x="53086" y="940943"/>
                    <a:pt x="41275" y="929005"/>
                    <a:pt x="26543" y="929005"/>
                  </a:cubicBezTo>
                  <a:close/>
                  <a:moveTo>
                    <a:pt x="159385" y="929005"/>
                  </a:moveTo>
                  <a:cubicBezTo>
                    <a:pt x="144780" y="929005"/>
                    <a:pt x="132842" y="940943"/>
                    <a:pt x="132842" y="955548"/>
                  </a:cubicBezTo>
                  <a:cubicBezTo>
                    <a:pt x="132842" y="970153"/>
                    <a:pt x="144780" y="982091"/>
                    <a:pt x="159385" y="982091"/>
                  </a:cubicBezTo>
                  <a:cubicBezTo>
                    <a:pt x="173990" y="982091"/>
                    <a:pt x="185928" y="970153"/>
                    <a:pt x="185928" y="955548"/>
                  </a:cubicBezTo>
                  <a:cubicBezTo>
                    <a:pt x="185928" y="940943"/>
                    <a:pt x="173990" y="929005"/>
                    <a:pt x="159385" y="929005"/>
                  </a:cubicBezTo>
                  <a:close/>
                  <a:moveTo>
                    <a:pt x="292100" y="929005"/>
                  </a:moveTo>
                  <a:cubicBezTo>
                    <a:pt x="277495" y="929005"/>
                    <a:pt x="265557" y="940943"/>
                    <a:pt x="265557" y="955548"/>
                  </a:cubicBezTo>
                  <a:cubicBezTo>
                    <a:pt x="265557" y="970153"/>
                    <a:pt x="277495" y="982091"/>
                    <a:pt x="292100" y="982091"/>
                  </a:cubicBezTo>
                  <a:cubicBezTo>
                    <a:pt x="306705" y="982091"/>
                    <a:pt x="318643" y="970153"/>
                    <a:pt x="318643" y="955548"/>
                  </a:cubicBezTo>
                  <a:cubicBezTo>
                    <a:pt x="318643" y="940943"/>
                    <a:pt x="306705" y="929005"/>
                    <a:pt x="292100" y="929005"/>
                  </a:cubicBezTo>
                  <a:close/>
                  <a:moveTo>
                    <a:pt x="424815" y="929005"/>
                  </a:moveTo>
                  <a:cubicBezTo>
                    <a:pt x="410210" y="929005"/>
                    <a:pt x="398272" y="940943"/>
                    <a:pt x="398272" y="955548"/>
                  </a:cubicBezTo>
                  <a:cubicBezTo>
                    <a:pt x="398272" y="970153"/>
                    <a:pt x="410210" y="982091"/>
                    <a:pt x="424815" y="982091"/>
                  </a:cubicBezTo>
                  <a:cubicBezTo>
                    <a:pt x="439420" y="982091"/>
                    <a:pt x="451358" y="970153"/>
                    <a:pt x="451358" y="955548"/>
                  </a:cubicBezTo>
                  <a:cubicBezTo>
                    <a:pt x="451358" y="940943"/>
                    <a:pt x="439420" y="929005"/>
                    <a:pt x="424815" y="929005"/>
                  </a:cubicBezTo>
                  <a:close/>
                  <a:moveTo>
                    <a:pt x="557530" y="929005"/>
                  </a:moveTo>
                  <a:cubicBezTo>
                    <a:pt x="542925" y="929005"/>
                    <a:pt x="530987" y="940943"/>
                    <a:pt x="530987" y="955548"/>
                  </a:cubicBezTo>
                  <a:cubicBezTo>
                    <a:pt x="530987" y="970153"/>
                    <a:pt x="542925" y="982091"/>
                    <a:pt x="557530" y="982091"/>
                  </a:cubicBezTo>
                  <a:cubicBezTo>
                    <a:pt x="572135" y="982091"/>
                    <a:pt x="584073" y="970153"/>
                    <a:pt x="584073" y="955548"/>
                  </a:cubicBezTo>
                  <a:cubicBezTo>
                    <a:pt x="584073" y="940943"/>
                    <a:pt x="572135" y="929005"/>
                    <a:pt x="557530" y="929005"/>
                  </a:cubicBezTo>
                  <a:close/>
                  <a:moveTo>
                    <a:pt x="690245" y="929005"/>
                  </a:moveTo>
                  <a:cubicBezTo>
                    <a:pt x="675640" y="929005"/>
                    <a:pt x="663702" y="940943"/>
                    <a:pt x="663702" y="955548"/>
                  </a:cubicBezTo>
                  <a:cubicBezTo>
                    <a:pt x="663702" y="970153"/>
                    <a:pt x="675640" y="982091"/>
                    <a:pt x="690245" y="982091"/>
                  </a:cubicBezTo>
                  <a:cubicBezTo>
                    <a:pt x="704850" y="982091"/>
                    <a:pt x="716788" y="970153"/>
                    <a:pt x="716788" y="955548"/>
                  </a:cubicBezTo>
                  <a:cubicBezTo>
                    <a:pt x="716788" y="940943"/>
                    <a:pt x="704850" y="929005"/>
                    <a:pt x="690245" y="929005"/>
                  </a:cubicBezTo>
                  <a:close/>
                  <a:moveTo>
                    <a:pt x="26543" y="1061720"/>
                  </a:moveTo>
                  <a:cubicBezTo>
                    <a:pt x="11938" y="1061720"/>
                    <a:pt x="0" y="1073658"/>
                    <a:pt x="0" y="1088263"/>
                  </a:cubicBezTo>
                  <a:cubicBezTo>
                    <a:pt x="0" y="1102868"/>
                    <a:pt x="11938" y="1114806"/>
                    <a:pt x="26543" y="1114806"/>
                  </a:cubicBezTo>
                  <a:cubicBezTo>
                    <a:pt x="41148" y="1114806"/>
                    <a:pt x="53086" y="1102868"/>
                    <a:pt x="53086" y="1088263"/>
                  </a:cubicBezTo>
                  <a:cubicBezTo>
                    <a:pt x="53086" y="1073658"/>
                    <a:pt x="41275" y="1061720"/>
                    <a:pt x="26543" y="1061720"/>
                  </a:cubicBezTo>
                  <a:close/>
                  <a:moveTo>
                    <a:pt x="159385" y="1061720"/>
                  </a:moveTo>
                  <a:cubicBezTo>
                    <a:pt x="144780" y="1061720"/>
                    <a:pt x="132842" y="1073658"/>
                    <a:pt x="132842" y="1088263"/>
                  </a:cubicBezTo>
                  <a:cubicBezTo>
                    <a:pt x="132842" y="1102868"/>
                    <a:pt x="144780" y="1114806"/>
                    <a:pt x="159385" y="1114806"/>
                  </a:cubicBezTo>
                  <a:cubicBezTo>
                    <a:pt x="173990" y="1114806"/>
                    <a:pt x="185928" y="1102868"/>
                    <a:pt x="185928" y="1088263"/>
                  </a:cubicBezTo>
                  <a:cubicBezTo>
                    <a:pt x="185928" y="1073658"/>
                    <a:pt x="173990" y="1061720"/>
                    <a:pt x="159385" y="1061720"/>
                  </a:cubicBezTo>
                  <a:close/>
                  <a:moveTo>
                    <a:pt x="292100" y="1061720"/>
                  </a:moveTo>
                  <a:cubicBezTo>
                    <a:pt x="277495" y="1061720"/>
                    <a:pt x="265557" y="1073658"/>
                    <a:pt x="265557" y="1088263"/>
                  </a:cubicBezTo>
                  <a:cubicBezTo>
                    <a:pt x="265557" y="1102868"/>
                    <a:pt x="277495" y="1114806"/>
                    <a:pt x="292100" y="1114806"/>
                  </a:cubicBezTo>
                  <a:cubicBezTo>
                    <a:pt x="306705" y="1114806"/>
                    <a:pt x="318643" y="1102868"/>
                    <a:pt x="318643" y="1088263"/>
                  </a:cubicBezTo>
                  <a:cubicBezTo>
                    <a:pt x="318643" y="1073658"/>
                    <a:pt x="306705" y="1061720"/>
                    <a:pt x="292100" y="1061720"/>
                  </a:cubicBezTo>
                  <a:close/>
                  <a:moveTo>
                    <a:pt x="424815" y="1061720"/>
                  </a:moveTo>
                  <a:cubicBezTo>
                    <a:pt x="410210" y="1061720"/>
                    <a:pt x="398272" y="1073658"/>
                    <a:pt x="398272" y="1088263"/>
                  </a:cubicBezTo>
                  <a:cubicBezTo>
                    <a:pt x="398272" y="1102868"/>
                    <a:pt x="410210" y="1114806"/>
                    <a:pt x="424815" y="1114806"/>
                  </a:cubicBezTo>
                  <a:cubicBezTo>
                    <a:pt x="439420" y="1114806"/>
                    <a:pt x="451358" y="1102868"/>
                    <a:pt x="451358" y="1088263"/>
                  </a:cubicBezTo>
                  <a:cubicBezTo>
                    <a:pt x="451358" y="1073658"/>
                    <a:pt x="439420" y="1061720"/>
                    <a:pt x="424815" y="1061720"/>
                  </a:cubicBezTo>
                  <a:close/>
                  <a:moveTo>
                    <a:pt x="557530" y="1061720"/>
                  </a:moveTo>
                  <a:cubicBezTo>
                    <a:pt x="542925" y="1061720"/>
                    <a:pt x="530987" y="1073658"/>
                    <a:pt x="530987" y="1088263"/>
                  </a:cubicBezTo>
                  <a:cubicBezTo>
                    <a:pt x="530987" y="1102868"/>
                    <a:pt x="542925" y="1114806"/>
                    <a:pt x="557530" y="1114806"/>
                  </a:cubicBezTo>
                  <a:cubicBezTo>
                    <a:pt x="572135" y="1114806"/>
                    <a:pt x="584073" y="1102868"/>
                    <a:pt x="584073" y="1088263"/>
                  </a:cubicBezTo>
                  <a:cubicBezTo>
                    <a:pt x="584073" y="1073658"/>
                    <a:pt x="572135" y="1061720"/>
                    <a:pt x="557530" y="1061720"/>
                  </a:cubicBezTo>
                  <a:close/>
                  <a:moveTo>
                    <a:pt x="690245" y="1061720"/>
                  </a:moveTo>
                  <a:cubicBezTo>
                    <a:pt x="675640" y="1061720"/>
                    <a:pt x="663702" y="1073658"/>
                    <a:pt x="663702" y="1088263"/>
                  </a:cubicBezTo>
                  <a:cubicBezTo>
                    <a:pt x="663702" y="1102868"/>
                    <a:pt x="675640" y="1114806"/>
                    <a:pt x="690245" y="1114806"/>
                  </a:cubicBezTo>
                  <a:cubicBezTo>
                    <a:pt x="704850" y="1114806"/>
                    <a:pt x="716788" y="1102868"/>
                    <a:pt x="716788" y="1088263"/>
                  </a:cubicBezTo>
                  <a:cubicBezTo>
                    <a:pt x="716788" y="1073658"/>
                    <a:pt x="704850" y="1061720"/>
                    <a:pt x="690245" y="1061720"/>
                  </a:cubicBezTo>
                  <a:close/>
                  <a:moveTo>
                    <a:pt x="292100" y="0"/>
                  </a:moveTo>
                  <a:cubicBezTo>
                    <a:pt x="277495" y="0"/>
                    <a:pt x="265557" y="11938"/>
                    <a:pt x="265557" y="26543"/>
                  </a:cubicBezTo>
                  <a:cubicBezTo>
                    <a:pt x="265557" y="41148"/>
                    <a:pt x="277495" y="53086"/>
                    <a:pt x="292100" y="53086"/>
                  </a:cubicBezTo>
                  <a:cubicBezTo>
                    <a:pt x="306705" y="53086"/>
                    <a:pt x="318643" y="41148"/>
                    <a:pt x="318643" y="26543"/>
                  </a:cubicBezTo>
                  <a:cubicBezTo>
                    <a:pt x="318643" y="11811"/>
                    <a:pt x="306705" y="0"/>
                    <a:pt x="292100" y="0"/>
                  </a:cubicBezTo>
                  <a:close/>
                  <a:moveTo>
                    <a:pt x="424815" y="0"/>
                  </a:moveTo>
                  <a:cubicBezTo>
                    <a:pt x="410210" y="0"/>
                    <a:pt x="398272" y="11938"/>
                    <a:pt x="398272" y="26543"/>
                  </a:cubicBezTo>
                  <a:cubicBezTo>
                    <a:pt x="398272" y="41148"/>
                    <a:pt x="410210" y="53086"/>
                    <a:pt x="424815" y="53086"/>
                  </a:cubicBezTo>
                  <a:cubicBezTo>
                    <a:pt x="439420" y="53086"/>
                    <a:pt x="451358" y="41148"/>
                    <a:pt x="451358" y="26543"/>
                  </a:cubicBezTo>
                  <a:cubicBezTo>
                    <a:pt x="451358" y="11811"/>
                    <a:pt x="439420" y="0"/>
                    <a:pt x="424815" y="0"/>
                  </a:cubicBezTo>
                  <a:close/>
                  <a:moveTo>
                    <a:pt x="557530" y="0"/>
                  </a:moveTo>
                  <a:cubicBezTo>
                    <a:pt x="542925" y="0"/>
                    <a:pt x="530987" y="11938"/>
                    <a:pt x="530987" y="26543"/>
                  </a:cubicBezTo>
                  <a:cubicBezTo>
                    <a:pt x="530987" y="41148"/>
                    <a:pt x="542925" y="53086"/>
                    <a:pt x="557530" y="53086"/>
                  </a:cubicBezTo>
                  <a:cubicBezTo>
                    <a:pt x="572135" y="53086"/>
                    <a:pt x="584073" y="41148"/>
                    <a:pt x="584073" y="26543"/>
                  </a:cubicBezTo>
                  <a:cubicBezTo>
                    <a:pt x="584073" y="11811"/>
                    <a:pt x="572135" y="0"/>
                    <a:pt x="557530" y="0"/>
                  </a:cubicBezTo>
                  <a:close/>
                  <a:moveTo>
                    <a:pt x="690245" y="0"/>
                  </a:moveTo>
                  <a:cubicBezTo>
                    <a:pt x="675640" y="0"/>
                    <a:pt x="663702" y="11938"/>
                    <a:pt x="663702" y="26543"/>
                  </a:cubicBezTo>
                  <a:cubicBezTo>
                    <a:pt x="663702" y="41148"/>
                    <a:pt x="675640" y="53086"/>
                    <a:pt x="690245" y="53086"/>
                  </a:cubicBezTo>
                  <a:cubicBezTo>
                    <a:pt x="704850" y="53086"/>
                    <a:pt x="716788" y="41148"/>
                    <a:pt x="716788" y="26543"/>
                  </a:cubicBezTo>
                  <a:cubicBezTo>
                    <a:pt x="716788" y="11811"/>
                    <a:pt x="704850" y="0"/>
                    <a:pt x="690245" y="0"/>
                  </a:cubicBezTo>
                  <a:close/>
                  <a:moveTo>
                    <a:pt x="292100" y="132715"/>
                  </a:moveTo>
                  <a:cubicBezTo>
                    <a:pt x="277495" y="132715"/>
                    <a:pt x="265557" y="144653"/>
                    <a:pt x="265557" y="159258"/>
                  </a:cubicBezTo>
                  <a:cubicBezTo>
                    <a:pt x="265557" y="173863"/>
                    <a:pt x="277495" y="185801"/>
                    <a:pt x="292100" y="185801"/>
                  </a:cubicBezTo>
                  <a:cubicBezTo>
                    <a:pt x="306705" y="185801"/>
                    <a:pt x="318643" y="173863"/>
                    <a:pt x="318643" y="159258"/>
                  </a:cubicBezTo>
                  <a:cubicBezTo>
                    <a:pt x="318643" y="144526"/>
                    <a:pt x="306705" y="132715"/>
                    <a:pt x="292100" y="132715"/>
                  </a:cubicBezTo>
                  <a:close/>
                  <a:moveTo>
                    <a:pt x="424815" y="132715"/>
                  </a:moveTo>
                  <a:cubicBezTo>
                    <a:pt x="410210" y="132715"/>
                    <a:pt x="398272" y="144653"/>
                    <a:pt x="398272" y="159258"/>
                  </a:cubicBezTo>
                  <a:cubicBezTo>
                    <a:pt x="398272" y="173863"/>
                    <a:pt x="410210" y="185801"/>
                    <a:pt x="424815" y="185801"/>
                  </a:cubicBezTo>
                  <a:cubicBezTo>
                    <a:pt x="439420" y="185801"/>
                    <a:pt x="451358" y="173863"/>
                    <a:pt x="451358" y="159258"/>
                  </a:cubicBezTo>
                  <a:cubicBezTo>
                    <a:pt x="451358" y="144526"/>
                    <a:pt x="439420" y="132715"/>
                    <a:pt x="424815" y="132715"/>
                  </a:cubicBezTo>
                  <a:close/>
                  <a:moveTo>
                    <a:pt x="557530" y="132715"/>
                  </a:moveTo>
                  <a:cubicBezTo>
                    <a:pt x="542925" y="132715"/>
                    <a:pt x="530987" y="144653"/>
                    <a:pt x="530987" y="159258"/>
                  </a:cubicBezTo>
                  <a:cubicBezTo>
                    <a:pt x="530987" y="173863"/>
                    <a:pt x="542925" y="185801"/>
                    <a:pt x="557530" y="185801"/>
                  </a:cubicBezTo>
                  <a:cubicBezTo>
                    <a:pt x="572135" y="185801"/>
                    <a:pt x="584073" y="173863"/>
                    <a:pt x="584073" y="159258"/>
                  </a:cubicBezTo>
                  <a:cubicBezTo>
                    <a:pt x="584073" y="144526"/>
                    <a:pt x="572135" y="132715"/>
                    <a:pt x="557530" y="132715"/>
                  </a:cubicBezTo>
                  <a:close/>
                  <a:moveTo>
                    <a:pt x="690245" y="132715"/>
                  </a:moveTo>
                  <a:cubicBezTo>
                    <a:pt x="675640" y="132715"/>
                    <a:pt x="663702" y="144653"/>
                    <a:pt x="663702" y="159258"/>
                  </a:cubicBezTo>
                  <a:cubicBezTo>
                    <a:pt x="663702" y="173863"/>
                    <a:pt x="675640" y="185801"/>
                    <a:pt x="690245" y="185801"/>
                  </a:cubicBezTo>
                  <a:cubicBezTo>
                    <a:pt x="704850" y="185801"/>
                    <a:pt x="716788" y="173863"/>
                    <a:pt x="716788" y="159258"/>
                  </a:cubicBezTo>
                  <a:cubicBezTo>
                    <a:pt x="716788" y="144526"/>
                    <a:pt x="704850" y="132715"/>
                    <a:pt x="690245" y="132715"/>
                  </a:cubicBezTo>
                  <a:close/>
                  <a:moveTo>
                    <a:pt x="292100" y="265430"/>
                  </a:moveTo>
                  <a:cubicBezTo>
                    <a:pt x="277495" y="265430"/>
                    <a:pt x="265557" y="277368"/>
                    <a:pt x="265557" y="291973"/>
                  </a:cubicBezTo>
                  <a:cubicBezTo>
                    <a:pt x="265557" y="306578"/>
                    <a:pt x="277495" y="318516"/>
                    <a:pt x="292100" y="318516"/>
                  </a:cubicBezTo>
                  <a:cubicBezTo>
                    <a:pt x="306705" y="318516"/>
                    <a:pt x="318643" y="306578"/>
                    <a:pt x="318643" y="291973"/>
                  </a:cubicBezTo>
                  <a:cubicBezTo>
                    <a:pt x="318643" y="277368"/>
                    <a:pt x="306705" y="265430"/>
                    <a:pt x="292100" y="265430"/>
                  </a:cubicBezTo>
                  <a:close/>
                  <a:moveTo>
                    <a:pt x="424815" y="265430"/>
                  </a:moveTo>
                  <a:cubicBezTo>
                    <a:pt x="410210" y="265430"/>
                    <a:pt x="398272" y="277368"/>
                    <a:pt x="398272" y="291973"/>
                  </a:cubicBezTo>
                  <a:cubicBezTo>
                    <a:pt x="398272" y="306578"/>
                    <a:pt x="410210" y="318516"/>
                    <a:pt x="424815" y="318516"/>
                  </a:cubicBezTo>
                  <a:cubicBezTo>
                    <a:pt x="439420" y="318516"/>
                    <a:pt x="451358" y="306578"/>
                    <a:pt x="451358" y="291973"/>
                  </a:cubicBezTo>
                  <a:cubicBezTo>
                    <a:pt x="451358" y="277368"/>
                    <a:pt x="439420" y="265430"/>
                    <a:pt x="424815" y="265430"/>
                  </a:cubicBezTo>
                  <a:close/>
                  <a:moveTo>
                    <a:pt x="557530" y="265430"/>
                  </a:moveTo>
                  <a:cubicBezTo>
                    <a:pt x="542925" y="265430"/>
                    <a:pt x="530987" y="277368"/>
                    <a:pt x="530987" y="291973"/>
                  </a:cubicBezTo>
                  <a:cubicBezTo>
                    <a:pt x="530987" y="306578"/>
                    <a:pt x="542925" y="318516"/>
                    <a:pt x="557530" y="318516"/>
                  </a:cubicBezTo>
                  <a:cubicBezTo>
                    <a:pt x="572135" y="318516"/>
                    <a:pt x="584073" y="306578"/>
                    <a:pt x="584073" y="291973"/>
                  </a:cubicBezTo>
                  <a:cubicBezTo>
                    <a:pt x="584073" y="277368"/>
                    <a:pt x="572135" y="265430"/>
                    <a:pt x="557530" y="265430"/>
                  </a:cubicBezTo>
                  <a:close/>
                  <a:moveTo>
                    <a:pt x="690245" y="265430"/>
                  </a:moveTo>
                  <a:cubicBezTo>
                    <a:pt x="675640" y="265430"/>
                    <a:pt x="663702" y="277368"/>
                    <a:pt x="663702" y="291973"/>
                  </a:cubicBezTo>
                  <a:cubicBezTo>
                    <a:pt x="663702" y="306578"/>
                    <a:pt x="675640" y="318516"/>
                    <a:pt x="690245" y="318516"/>
                  </a:cubicBezTo>
                  <a:cubicBezTo>
                    <a:pt x="704850" y="318516"/>
                    <a:pt x="716788" y="306578"/>
                    <a:pt x="716788" y="291973"/>
                  </a:cubicBezTo>
                  <a:cubicBezTo>
                    <a:pt x="716788" y="277368"/>
                    <a:pt x="704850" y="265430"/>
                    <a:pt x="690245" y="265430"/>
                  </a:cubicBezTo>
                  <a:close/>
                  <a:moveTo>
                    <a:pt x="292100" y="398145"/>
                  </a:moveTo>
                  <a:cubicBezTo>
                    <a:pt x="277495" y="398145"/>
                    <a:pt x="265557" y="410083"/>
                    <a:pt x="265557" y="424688"/>
                  </a:cubicBezTo>
                  <a:cubicBezTo>
                    <a:pt x="265557" y="439293"/>
                    <a:pt x="277495" y="451231"/>
                    <a:pt x="292100" y="451231"/>
                  </a:cubicBezTo>
                  <a:cubicBezTo>
                    <a:pt x="306705" y="451231"/>
                    <a:pt x="318643" y="439293"/>
                    <a:pt x="318643" y="424688"/>
                  </a:cubicBezTo>
                  <a:cubicBezTo>
                    <a:pt x="318643" y="410083"/>
                    <a:pt x="306705" y="398145"/>
                    <a:pt x="292100" y="398145"/>
                  </a:cubicBezTo>
                  <a:close/>
                  <a:moveTo>
                    <a:pt x="424815" y="398145"/>
                  </a:moveTo>
                  <a:cubicBezTo>
                    <a:pt x="410210" y="398145"/>
                    <a:pt x="398272" y="410083"/>
                    <a:pt x="398272" y="424688"/>
                  </a:cubicBezTo>
                  <a:cubicBezTo>
                    <a:pt x="398272" y="439293"/>
                    <a:pt x="410210" y="451231"/>
                    <a:pt x="424815" y="451231"/>
                  </a:cubicBezTo>
                  <a:cubicBezTo>
                    <a:pt x="439420" y="451231"/>
                    <a:pt x="451358" y="439293"/>
                    <a:pt x="451358" y="424688"/>
                  </a:cubicBezTo>
                  <a:cubicBezTo>
                    <a:pt x="451358" y="410083"/>
                    <a:pt x="439420" y="398145"/>
                    <a:pt x="424815" y="398145"/>
                  </a:cubicBezTo>
                  <a:close/>
                  <a:moveTo>
                    <a:pt x="557530" y="398145"/>
                  </a:moveTo>
                  <a:cubicBezTo>
                    <a:pt x="542925" y="398145"/>
                    <a:pt x="530987" y="410083"/>
                    <a:pt x="530987" y="424688"/>
                  </a:cubicBezTo>
                  <a:cubicBezTo>
                    <a:pt x="530987" y="439293"/>
                    <a:pt x="542925" y="451231"/>
                    <a:pt x="557530" y="451231"/>
                  </a:cubicBezTo>
                  <a:cubicBezTo>
                    <a:pt x="572135" y="451231"/>
                    <a:pt x="584073" y="439293"/>
                    <a:pt x="584073" y="424688"/>
                  </a:cubicBezTo>
                  <a:cubicBezTo>
                    <a:pt x="584073" y="410083"/>
                    <a:pt x="572135" y="398145"/>
                    <a:pt x="557530" y="398145"/>
                  </a:cubicBezTo>
                  <a:close/>
                  <a:moveTo>
                    <a:pt x="690245" y="398145"/>
                  </a:moveTo>
                  <a:cubicBezTo>
                    <a:pt x="675640" y="398145"/>
                    <a:pt x="663702" y="410083"/>
                    <a:pt x="663702" y="424688"/>
                  </a:cubicBezTo>
                  <a:cubicBezTo>
                    <a:pt x="663702" y="439293"/>
                    <a:pt x="675640" y="451231"/>
                    <a:pt x="690245" y="451231"/>
                  </a:cubicBezTo>
                  <a:cubicBezTo>
                    <a:pt x="704850" y="451231"/>
                    <a:pt x="716788" y="439293"/>
                    <a:pt x="716788" y="424688"/>
                  </a:cubicBezTo>
                  <a:cubicBezTo>
                    <a:pt x="716788" y="410083"/>
                    <a:pt x="704850" y="398145"/>
                    <a:pt x="690245" y="3981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5"/>
            <p:cNvSpPr/>
            <p:nvPr/>
          </p:nvSpPr>
          <p:spPr>
            <a:xfrm>
              <a:off x="3749294" y="155955"/>
              <a:ext cx="317753" cy="317753"/>
            </a:xfrm>
            <a:custGeom>
              <a:rect b="b" l="l" r="r" t="t"/>
              <a:pathLst>
                <a:path extrusionOk="0" h="317753" w="317753">
                  <a:moveTo>
                    <a:pt x="304800" y="145923"/>
                  </a:moveTo>
                  <a:lnTo>
                    <a:pt x="171831" y="145923"/>
                  </a:lnTo>
                  <a:lnTo>
                    <a:pt x="171831" y="12954"/>
                  </a:lnTo>
                  <a:cubicBezTo>
                    <a:pt x="171831" y="5842"/>
                    <a:pt x="165989" y="0"/>
                    <a:pt x="158877" y="0"/>
                  </a:cubicBezTo>
                  <a:cubicBezTo>
                    <a:pt x="151765" y="0"/>
                    <a:pt x="145923" y="5842"/>
                    <a:pt x="145923" y="12954"/>
                  </a:cubicBezTo>
                  <a:lnTo>
                    <a:pt x="145923" y="145923"/>
                  </a:lnTo>
                  <a:lnTo>
                    <a:pt x="12954" y="145923"/>
                  </a:lnTo>
                  <a:cubicBezTo>
                    <a:pt x="5842" y="145923"/>
                    <a:pt x="0" y="151765"/>
                    <a:pt x="0" y="158877"/>
                  </a:cubicBezTo>
                  <a:cubicBezTo>
                    <a:pt x="0" y="165989"/>
                    <a:pt x="5842" y="171831"/>
                    <a:pt x="12954" y="171831"/>
                  </a:cubicBezTo>
                  <a:lnTo>
                    <a:pt x="145923" y="171831"/>
                  </a:lnTo>
                  <a:lnTo>
                    <a:pt x="145923" y="304800"/>
                  </a:lnTo>
                  <a:cubicBezTo>
                    <a:pt x="145923" y="311912"/>
                    <a:pt x="151765" y="317754"/>
                    <a:pt x="158877" y="317754"/>
                  </a:cubicBezTo>
                  <a:cubicBezTo>
                    <a:pt x="165989" y="317754"/>
                    <a:pt x="171831" y="311912"/>
                    <a:pt x="171831" y="304800"/>
                  </a:cubicBezTo>
                  <a:lnTo>
                    <a:pt x="171831" y="171704"/>
                  </a:lnTo>
                  <a:lnTo>
                    <a:pt x="304800" y="171704"/>
                  </a:lnTo>
                  <a:cubicBezTo>
                    <a:pt x="311912" y="171704"/>
                    <a:pt x="317754" y="165862"/>
                    <a:pt x="317754" y="158750"/>
                  </a:cubicBezTo>
                  <a:cubicBezTo>
                    <a:pt x="317754" y="151638"/>
                    <a:pt x="312039" y="145923"/>
                    <a:pt x="304800" y="1459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5"/>
            <p:cNvSpPr/>
            <p:nvPr/>
          </p:nvSpPr>
          <p:spPr>
            <a:xfrm>
              <a:off x="2905505" y="7172832"/>
              <a:ext cx="317754" cy="317754"/>
            </a:xfrm>
            <a:custGeom>
              <a:rect b="b" l="l" r="r" t="t"/>
              <a:pathLst>
                <a:path extrusionOk="0" h="317754" w="317754">
                  <a:moveTo>
                    <a:pt x="304673" y="145924"/>
                  </a:moveTo>
                  <a:lnTo>
                    <a:pt x="171704" y="145924"/>
                  </a:lnTo>
                  <a:lnTo>
                    <a:pt x="171704" y="12954"/>
                  </a:lnTo>
                  <a:cubicBezTo>
                    <a:pt x="171704" y="5842"/>
                    <a:pt x="165862" y="0"/>
                    <a:pt x="158750" y="0"/>
                  </a:cubicBezTo>
                  <a:cubicBezTo>
                    <a:pt x="151638" y="0"/>
                    <a:pt x="145796" y="5842"/>
                    <a:pt x="145796" y="12954"/>
                  </a:cubicBezTo>
                  <a:lnTo>
                    <a:pt x="145796" y="145924"/>
                  </a:lnTo>
                  <a:lnTo>
                    <a:pt x="12954" y="145924"/>
                  </a:lnTo>
                  <a:cubicBezTo>
                    <a:pt x="5842" y="145924"/>
                    <a:pt x="0" y="151765"/>
                    <a:pt x="0" y="158877"/>
                  </a:cubicBezTo>
                  <a:cubicBezTo>
                    <a:pt x="0" y="165989"/>
                    <a:pt x="5842" y="171831"/>
                    <a:pt x="12954" y="171831"/>
                  </a:cubicBezTo>
                  <a:lnTo>
                    <a:pt x="145923" y="171831"/>
                  </a:lnTo>
                  <a:lnTo>
                    <a:pt x="145923" y="304800"/>
                  </a:lnTo>
                  <a:cubicBezTo>
                    <a:pt x="145923" y="311912"/>
                    <a:pt x="151765" y="317754"/>
                    <a:pt x="158877" y="317754"/>
                  </a:cubicBezTo>
                  <a:cubicBezTo>
                    <a:pt x="165989" y="317754"/>
                    <a:pt x="171831" y="311912"/>
                    <a:pt x="171831" y="304800"/>
                  </a:cubicBezTo>
                  <a:lnTo>
                    <a:pt x="171831" y="171831"/>
                  </a:lnTo>
                  <a:lnTo>
                    <a:pt x="304800" y="171831"/>
                  </a:lnTo>
                  <a:cubicBezTo>
                    <a:pt x="311912" y="171831"/>
                    <a:pt x="317754" y="165989"/>
                    <a:pt x="317754" y="158877"/>
                  </a:cubicBezTo>
                  <a:cubicBezTo>
                    <a:pt x="317627" y="151638"/>
                    <a:pt x="311785" y="145924"/>
                    <a:pt x="304673" y="1459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5"/>
            <p:cNvSpPr/>
            <p:nvPr/>
          </p:nvSpPr>
          <p:spPr>
            <a:xfrm>
              <a:off x="9513316" y="5066410"/>
              <a:ext cx="242061" cy="242061"/>
            </a:xfrm>
            <a:custGeom>
              <a:rect b="b" l="l" r="r" t="t"/>
              <a:pathLst>
                <a:path extrusionOk="0" h="242061" w="242061">
                  <a:moveTo>
                    <a:pt x="232156" y="111125"/>
                  </a:moveTo>
                  <a:lnTo>
                    <a:pt x="130937" y="111125"/>
                  </a:lnTo>
                  <a:lnTo>
                    <a:pt x="130937" y="9906"/>
                  </a:lnTo>
                  <a:cubicBezTo>
                    <a:pt x="130937" y="4445"/>
                    <a:pt x="126492" y="0"/>
                    <a:pt x="121031" y="0"/>
                  </a:cubicBezTo>
                  <a:cubicBezTo>
                    <a:pt x="115570" y="0"/>
                    <a:pt x="111125" y="4445"/>
                    <a:pt x="111125" y="9906"/>
                  </a:cubicBezTo>
                  <a:lnTo>
                    <a:pt x="111125" y="111125"/>
                  </a:lnTo>
                  <a:lnTo>
                    <a:pt x="9906" y="111125"/>
                  </a:lnTo>
                  <a:cubicBezTo>
                    <a:pt x="4445" y="111125"/>
                    <a:pt x="0" y="115570"/>
                    <a:pt x="0" y="121031"/>
                  </a:cubicBezTo>
                  <a:cubicBezTo>
                    <a:pt x="0" y="126492"/>
                    <a:pt x="4445" y="130937"/>
                    <a:pt x="9906" y="130937"/>
                  </a:cubicBezTo>
                  <a:lnTo>
                    <a:pt x="111125" y="130937"/>
                  </a:lnTo>
                  <a:lnTo>
                    <a:pt x="111125" y="232156"/>
                  </a:lnTo>
                  <a:cubicBezTo>
                    <a:pt x="111125" y="237617"/>
                    <a:pt x="115570" y="242062"/>
                    <a:pt x="121031" y="242062"/>
                  </a:cubicBezTo>
                  <a:cubicBezTo>
                    <a:pt x="126492" y="242062"/>
                    <a:pt x="130937" y="237617"/>
                    <a:pt x="130937" y="232156"/>
                  </a:cubicBezTo>
                  <a:lnTo>
                    <a:pt x="130937" y="130937"/>
                  </a:lnTo>
                  <a:lnTo>
                    <a:pt x="232156" y="130937"/>
                  </a:lnTo>
                  <a:cubicBezTo>
                    <a:pt x="237617" y="130937"/>
                    <a:pt x="242062" y="126492"/>
                    <a:pt x="242062" y="121031"/>
                  </a:cubicBezTo>
                  <a:cubicBezTo>
                    <a:pt x="242062" y="115570"/>
                    <a:pt x="237617" y="111125"/>
                    <a:pt x="232156" y="11112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5"/>
            <p:cNvSpPr/>
            <p:nvPr/>
          </p:nvSpPr>
          <p:spPr>
            <a:xfrm>
              <a:off x="2736723" y="7490459"/>
              <a:ext cx="111251" cy="111252"/>
            </a:xfrm>
            <a:custGeom>
              <a:rect b="b" l="l" r="r" t="t"/>
              <a:pathLst>
                <a:path extrusionOk="0" h="111252" w="111251">
                  <a:moveTo>
                    <a:pt x="106680" y="51054"/>
                  </a:moveTo>
                  <a:lnTo>
                    <a:pt x="60198" y="51054"/>
                  </a:lnTo>
                  <a:lnTo>
                    <a:pt x="60198" y="4572"/>
                  </a:lnTo>
                  <a:cubicBezTo>
                    <a:pt x="60198" y="2032"/>
                    <a:pt x="58166" y="0"/>
                    <a:pt x="55626" y="0"/>
                  </a:cubicBezTo>
                  <a:cubicBezTo>
                    <a:pt x="53086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2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2" y="60198"/>
                  </a:cubicBezTo>
                  <a:lnTo>
                    <a:pt x="51054" y="60198"/>
                  </a:lnTo>
                  <a:lnTo>
                    <a:pt x="51054" y="106680"/>
                  </a:lnTo>
                  <a:cubicBezTo>
                    <a:pt x="51054" y="109220"/>
                    <a:pt x="53086" y="111252"/>
                    <a:pt x="55626" y="111252"/>
                  </a:cubicBezTo>
                  <a:cubicBezTo>
                    <a:pt x="58166" y="111252"/>
                    <a:pt x="60198" y="109220"/>
                    <a:pt x="60198" y="106680"/>
                  </a:cubicBezTo>
                  <a:lnTo>
                    <a:pt x="60198" y="60198"/>
                  </a:lnTo>
                  <a:lnTo>
                    <a:pt x="106680" y="60198"/>
                  </a:lnTo>
                  <a:cubicBezTo>
                    <a:pt x="109220" y="60198"/>
                    <a:pt x="111252" y="58166"/>
                    <a:pt x="111252" y="55626"/>
                  </a:cubicBezTo>
                  <a:cubicBezTo>
                    <a:pt x="111252" y="53086"/>
                    <a:pt x="109220" y="51054"/>
                    <a:pt x="106680" y="5105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5"/>
            <p:cNvSpPr/>
            <p:nvPr/>
          </p:nvSpPr>
          <p:spPr>
            <a:xfrm>
              <a:off x="1226819" y="886333"/>
              <a:ext cx="111252" cy="111252"/>
            </a:xfrm>
            <a:custGeom>
              <a:rect b="b" l="l" r="r" t="t"/>
              <a:pathLst>
                <a:path extrusionOk="0" h="111252" w="111252">
                  <a:moveTo>
                    <a:pt x="106680" y="51054"/>
                  </a:moveTo>
                  <a:lnTo>
                    <a:pt x="60198" y="51054"/>
                  </a:lnTo>
                  <a:lnTo>
                    <a:pt x="60198" y="4572"/>
                  </a:lnTo>
                  <a:cubicBezTo>
                    <a:pt x="60198" y="2032"/>
                    <a:pt x="58166" y="0"/>
                    <a:pt x="55626" y="0"/>
                  </a:cubicBezTo>
                  <a:cubicBezTo>
                    <a:pt x="53086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2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2" y="60198"/>
                  </a:cubicBezTo>
                  <a:lnTo>
                    <a:pt x="51054" y="60198"/>
                  </a:lnTo>
                  <a:lnTo>
                    <a:pt x="51054" y="106680"/>
                  </a:lnTo>
                  <a:cubicBezTo>
                    <a:pt x="51054" y="109220"/>
                    <a:pt x="53086" y="111252"/>
                    <a:pt x="55626" y="111252"/>
                  </a:cubicBezTo>
                  <a:cubicBezTo>
                    <a:pt x="58166" y="111252"/>
                    <a:pt x="60198" y="109220"/>
                    <a:pt x="60198" y="106680"/>
                  </a:cubicBezTo>
                  <a:lnTo>
                    <a:pt x="60198" y="60198"/>
                  </a:lnTo>
                  <a:lnTo>
                    <a:pt x="106680" y="60198"/>
                  </a:lnTo>
                  <a:cubicBezTo>
                    <a:pt x="109220" y="60198"/>
                    <a:pt x="111252" y="58166"/>
                    <a:pt x="111252" y="55626"/>
                  </a:cubicBezTo>
                  <a:cubicBezTo>
                    <a:pt x="111252" y="53086"/>
                    <a:pt x="109220" y="51054"/>
                    <a:pt x="106680" y="510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5"/>
            <p:cNvSpPr/>
            <p:nvPr/>
          </p:nvSpPr>
          <p:spPr>
            <a:xfrm>
              <a:off x="9207118" y="4833239"/>
              <a:ext cx="111379" cy="111251"/>
            </a:xfrm>
            <a:custGeom>
              <a:rect b="b" l="l" r="r" t="t"/>
              <a:pathLst>
                <a:path extrusionOk="0" h="111251" w="111379">
                  <a:moveTo>
                    <a:pt x="106680" y="51054"/>
                  </a:moveTo>
                  <a:lnTo>
                    <a:pt x="60199" y="51054"/>
                  </a:lnTo>
                  <a:lnTo>
                    <a:pt x="60199" y="4572"/>
                  </a:lnTo>
                  <a:cubicBezTo>
                    <a:pt x="60199" y="2032"/>
                    <a:pt x="58166" y="0"/>
                    <a:pt x="55626" y="0"/>
                  </a:cubicBezTo>
                  <a:cubicBezTo>
                    <a:pt x="53087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3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3" y="60198"/>
                  </a:cubicBezTo>
                  <a:lnTo>
                    <a:pt x="51181" y="60198"/>
                  </a:lnTo>
                  <a:lnTo>
                    <a:pt x="51181" y="106680"/>
                  </a:lnTo>
                  <a:cubicBezTo>
                    <a:pt x="51181" y="109220"/>
                    <a:pt x="53213" y="111252"/>
                    <a:pt x="55753" y="111252"/>
                  </a:cubicBezTo>
                  <a:cubicBezTo>
                    <a:pt x="58293" y="111252"/>
                    <a:pt x="60325" y="109220"/>
                    <a:pt x="60325" y="106680"/>
                  </a:cubicBezTo>
                  <a:lnTo>
                    <a:pt x="60325" y="60198"/>
                  </a:lnTo>
                  <a:lnTo>
                    <a:pt x="106807" y="60198"/>
                  </a:lnTo>
                  <a:cubicBezTo>
                    <a:pt x="109348" y="60198"/>
                    <a:pt x="111379" y="58166"/>
                    <a:pt x="111379" y="55626"/>
                  </a:cubicBezTo>
                  <a:cubicBezTo>
                    <a:pt x="111252" y="53086"/>
                    <a:pt x="109220" y="51054"/>
                    <a:pt x="106680" y="510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5"/>
            <p:cNvSpPr/>
            <p:nvPr/>
          </p:nvSpPr>
          <p:spPr>
            <a:xfrm>
              <a:off x="9553447" y="208406"/>
              <a:ext cx="111252" cy="111252"/>
            </a:xfrm>
            <a:custGeom>
              <a:rect b="b" l="l" r="r" t="t"/>
              <a:pathLst>
                <a:path extrusionOk="0" h="111252" w="111252">
                  <a:moveTo>
                    <a:pt x="106680" y="51054"/>
                  </a:moveTo>
                  <a:lnTo>
                    <a:pt x="60198" y="51054"/>
                  </a:lnTo>
                  <a:lnTo>
                    <a:pt x="60198" y="4572"/>
                  </a:lnTo>
                  <a:cubicBezTo>
                    <a:pt x="60198" y="2032"/>
                    <a:pt x="58166" y="0"/>
                    <a:pt x="55626" y="0"/>
                  </a:cubicBezTo>
                  <a:cubicBezTo>
                    <a:pt x="53086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2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2" y="60198"/>
                  </a:cubicBezTo>
                  <a:lnTo>
                    <a:pt x="51054" y="60198"/>
                  </a:lnTo>
                  <a:lnTo>
                    <a:pt x="51054" y="106680"/>
                  </a:lnTo>
                  <a:cubicBezTo>
                    <a:pt x="51054" y="109220"/>
                    <a:pt x="53086" y="111252"/>
                    <a:pt x="55626" y="111252"/>
                  </a:cubicBezTo>
                  <a:cubicBezTo>
                    <a:pt x="58166" y="111252"/>
                    <a:pt x="60198" y="109220"/>
                    <a:pt x="60198" y="106680"/>
                  </a:cubicBezTo>
                  <a:lnTo>
                    <a:pt x="60198" y="60198"/>
                  </a:lnTo>
                  <a:lnTo>
                    <a:pt x="106680" y="60198"/>
                  </a:lnTo>
                  <a:cubicBezTo>
                    <a:pt x="109220" y="60198"/>
                    <a:pt x="111252" y="58166"/>
                    <a:pt x="111252" y="55626"/>
                  </a:cubicBezTo>
                  <a:cubicBezTo>
                    <a:pt x="111125" y="53086"/>
                    <a:pt x="109093" y="51054"/>
                    <a:pt x="106680" y="51054"/>
                  </a:cubicBezTo>
                  <a:close/>
                </a:path>
              </a:pathLst>
            </a:custGeom>
            <a:solidFill>
              <a:srgbClr val="BB5BA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9" name="Google Shape;319;p15"/>
          <p:cNvSpPr/>
          <p:nvPr/>
        </p:nvSpPr>
        <p:spPr>
          <a:xfrm>
            <a:off x="3539078" y="1179694"/>
            <a:ext cx="2906485" cy="5007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5"/>
          <p:cNvSpPr txBox="1"/>
          <p:nvPr>
            <p:ph type="title"/>
          </p:nvPr>
        </p:nvSpPr>
        <p:spPr>
          <a:xfrm>
            <a:off x="2060027" y="2172912"/>
            <a:ext cx="5938345" cy="500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1" name="Google Shape;321;p15"/>
          <p:cNvSpPr txBox="1"/>
          <p:nvPr>
            <p:ph idx="1" type="body"/>
          </p:nvPr>
        </p:nvSpPr>
        <p:spPr>
          <a:xfrm>
            <a:off x="3713266" y="1288721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2" name="Google Shape;322;p15"/>
          <p:cNvSpPr txBox="1"/>
          <p:nvPr>
            <p:ph idx="2" type="body"/>
          </p:nvPr>
        </p:nvSpPr>
        <p:spPr>
          <a:xfrm>
            <a:off x="2434214" y="3098023"/>
            <a:ext cx="5189973" cy="30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3" name="Google Shape;323;p15"/>
          <p:cNvSpPr txBox="1"/>
          <p:nvPr>
            <p:ph idx="3" type="body"/>
          </p:nvPr>
        </p:nvSpPr>
        <p:spPr>
          <a:xfrm>
            <a:off x="614942" y="3484618"/>
            <a:ext cx="8828516" cy="673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b="1" i="0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4" name="Google Shape;324;p15"/>
          <p:cNvSpPr txBox="1"/>
          <p:nvPr>
            <p:ph idx="4" type="body"/>
          </p:nvPr>
        </p:nvSpPr>
        <p:spPr>
          <a:xfrm>
            <a:off x="2434214" y="4188526"/>
            <a:ext cx="5189973" cy="6734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5" name="Google Shape;325;p15"/>
          <p:cNvCxnSpPr/>
          <p:nvPr/>
        </p:nvCxnSpPr>
        <p:spPr>
          <a:xfrm>
            <a:off x="2434213" y="6031161"/>
            <a:ext cx="2558108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26" name="Google Shape;326;p15"/>
          <p:cNvCxnSpPr/>
          <p:nvPr/>
        </p:nvCxnSpPr>
        <p:spPr>
          <a:xfrm>
            <a:off x="5166509" y="6031161"/>
            <a:ext cx="2558108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7" name="Google Shape;327;p15"/>
          <p:cNvSpPr/>
          <p:nvPr>
            <p:ph idx="5" type="pic"/>
          </p:nvPr>
        </p:nvSpPr>
        <p:spPr>
          <a:xfrm>
            <a:off x="3017191" y="5339863"/>
            <a:ext cx="1382166" cy="746126"/>
          </a:xfrm>
          <a:prstGeom prst="rect">
            <a:avLst/>
          </a:prstGeom>
          <a:noFill/>
          <a:ln>
            <a:noFill/>
          </a:ln>
        </p:spPr>
      </p:sp>
      <p:sp>
        <p:nvSpPr>
          <p:cNvPr id="328" name="Google Shape;328;p15"/>
          <p:cNvSpPr txBox="1"/>
          <p:nvPr>
            <p:ph idx="6" type="body"/>
          </p:nvPr>
        </p:nvSpPr>
        <p:spPr>
          <a:xfrm>
            <a:off x="2434213" y="6041722"/>
            <a:ext cx="2558108" cy="473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9" name="Google Shape;329;p15"/>
          <p:cNvSpPr txBox="1"/>
          <p:nvPr>
            <p:ph idx="7" type="body"/>
          </p:nvPr>
        </p:nvSpPr>
        <p:spPr>
          <a:xfrm>
            <a:off x="5555769" y="5616344"/>
            <a:ext cx="1779587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0" name="Google Shape;330;p15"/>
          <p:cNvSpPr txBox="1"/>
          <p:nvPr>
            <p:ph idx="8" type="body"/>
          </p:nvPr>
        </p:nvSpPr>
        <p:spPr>
          <a:xfrm>
            <a:off x="5166509" y="6041550"/>
            <a:ext cx="2558108" cy="473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ttom">
  <p:cSld name="Bottom"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6"/>
          <p:cNvSpPr/>
          <p:nvPr/>
        </p:nvSpPr>
        <p:spPr>
          <a:xfrm>
            <a:off x="3539078" y="509846"/>
            <a:ext cx="2906485" cy="5007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6"/>
          <p:cNvSpPr txBox="1"/>
          <p:nvPr>
            <p:ph type="title"/>
          </p:nvPr>
        </p:nvSpPr>
        <p:spPr>
          <a:xfrm>
            <a:off x="945071" y="1496025"/>
            <a:ext cx="8094498" cy="500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4" name="Google Shape;334;p16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5" name="Google Shape;335;p16"/>
          <p:cNvSpPr txBox="1"/>
          <p:nvPr>
            <p:ph idx="2" type="body"/>
          </p:nvPr>
        </p:nvSpPr>
        <p:spPr>
          <a:xfrm>
            <a:off x="595758" y="2353752"/>
            <a:ext cx="8793126" cy="30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6" name="Google Shape;336;p16"/>
          <p:cNvSpPr txBox="1"/>
          <p:nvPr>
            <p:ph idx="3" type="body"/>
          </p:nvPr>
        </p:nvSpPr>
        <p:spPr>
          <a:xfrm>
            <a:off x="595757" y="2867938"/>
            <a:ext cx="8793126" cy="61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Arial"/>
              <a:buNone/>
              <a:defRPr b="1" i="0" sz="60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7" name="Google Shape;337;p16"/>
          <p:cNvSpPr txBox="1"/>
          <p:nvPr>
            <p:ph idx="4" type="body"/>
          </p:nvPr>
        </p:nvSpPr>
        <p:spPr>
          <a:xfrm>
            <a:off x="595758" y="3482694"/>
            <a:ext cx="8793126" cy="4736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8" name="Google Shape;338;p16"/>
          <p:cNvCxnSpPr/>
          <p:nvPr/>
        </p:nvCxnSpPr>
        <p:spPr>
          <a:xfrm>
            <a:off x="2434213" y="5084858"/>
            <a:ext cx="2558108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9" name="Google Shape;339;p16"/>
          <p:cNvCxnSpPr/>
          <p:nvPr/>
        </p:nvCxnSpPr>
        <p:spPr>
          <a:xfrm>
            <a:off x="5166509" y="5084858"/>
            <a:ext cx="2558108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0" name="Google Shape;340;p16"/>
          <p:cNvSpPr/>
          <p:nvPr>
            <p:ph idx="5" type="pic"/>
          </p:nvPr>
        </p:nvSpPr>
        <p:spPr>
          <a:xfrm>
            <a:off x="3022183" y="4397772"/>
            <a:ext cx="1382166" cy="746126"/>
          </a:xfrm>
          <a:prstGeom prst="rect">
            <a:avLst/>
          </a:prstGeom>
          <a:noFill/>
          <a:ln>
            <a:noFill/>
          </a:ln>
        </p:spPr>
      </p:sp>
      <p:sp>
        <p:nvSpPr>
          <p:cNvPr id="341" name="Google Shape;341;p16"/>
          <p:cNvSpPr txBox="1"/>
          <p:nvPr>
            <p:ph idx="6" type="body"/>
          </p:nvPr>
        </p:nvSpPr>
        <p:spPr>
          <a:xfrm>
            <a:off x="2434213" y="5095419"/>
            <a:ext cx="2558108" cy="473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2" name="Google Shape;342;p16"/>
          <p:cNvSpPr txBox="1"/>
          <p:nvPr>
            <p:ph idx="7" type="body"/>
          </p:nvPr>
        </p:nvSpPr>
        <p:spPr>
          <a:xfrm>
            <a:off x="5555736" y="4688221"/>
            <a:ext cx="1779587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3" name="Google Shape;343;p16"/>
          <p:cNvSpPr txBox="1"/>
          <p:nvPr>
            <p:ph idx="8" type="body"/>
          </p:nvPr>
        </p:nvSpPr>
        <p:spPr>
          <a:xfrm>
            <a:off x="5166509" y="5095247"/>
            <a:ext cx="2558108" cy="473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344" name="Google Shape;344;p16"/>
          <p:cNvGrpSpPr/>
          <p:nvPr/>
        </p:nvGrpSpPr>
        <p:grpSpPr>
          <a:xfrm>
            <a:off x="0" y="5967237"/>
            <a:ext cx="10058399" cy="1820036"/>
            <a:chOff x="0" y="5967237"/>
            <a:chExt cx="10058399" cy="1820036"/>
          </a:xfrm>
        </p:grpSpPr>
        <p:grpSp>
          <p:nvGrpSpPr>
            <p:cNvPr id="345" name="Google Shape;345;p16"/>
            <p:cNvGrpSpPr/>
            <p:nvPr/>
          </p:nvGrpSpPr>
          <p:grpSpPr>
            <a:xfrm>
              <a:off x="717296" y="6951940"/>
              <a:ext cx="1348485" cy="822620"/>
              <a:chOff x="708165" y="6951940"/>
              <a:chExt cx="1349803" cy="822620"/>
            </a:xfrm>
          </p:grpSpPr>
          <p:sp>
            <p:nvSpPr>
              <p:cNvPr id="346" name="Google Shape;346;p16"/>
              <p:cNvSpPr/>
              <p:nvPr/>
            </p:nvSpPr>
            <p:spPr>
              <a:xfrm>
                <a:off x="1856477" y="6951940"/>
                <a:ext cx="201491" cy="822620"/>
              </a:xfrm>
              <a:custGeom>
                <a:rect b="b" l="l" r="r" t="t"/>
                <a:pathLst>
                  <a:path extrusionOk="0" h="822620" w="201491">
                    <a:moveTo>
                      <a:pt x="0" y="0"/>
                    </a:moveTo>
                    <a:lnTo>
                      <a:pt x="201492" y="0"/>
                    </a:lnTo>
                    <a:lnTo>
                      <a:pt x="201492" y="822620"/>
                    </a:lnTo>
                    <a:lnTo>
                      <a:pt x="0" y="822620"/>
                    </a:lnTo>
                    <a:close/>
                  </a:path>
                </a:pathLst>
              </a:custGeom>
              <a:solidFill>
                <a:srgbClr val="BB5BA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16"/>
              <p:cNvSpPr/>
              <p:nvPr/>
            </p:nvSpPr>
            <p:spPr>
              <a:xfrm>
                <a:off x="708165" y="6951940"/>
                <a:ext cx="1120472" cy="822620"/>
              </a:xfrm>
              <a:custGeom>
                <a:rect b="b" l="l" r="r" t="t"/>
                <a:pathLst>
                  <a:path extrusionOk="0" h="822620" w="1120472">
                    <a:moveTo>
                      <a:pt x="0" y="0"/>
                    </a:moveTo>
                    <a:lnTo>
                      <a:pt x="0" y="822620"/>
                    </a:lnTo>
                    <a:lnTo>
                      <a:pt x="632824" y="822620"/>
                    </a:lnTo>
                    <a:lnTo>
                      <a:pt x="1120472" y="822620"/>
                    </a:lnTo>
                    <a:lnTo>
                      <a:pt x="1120472" y="0"/>
                    </a:lnTo>
                    <a:lnTo>
                      <a:pt x="781178" y="0"/>
                    </a:lnTo>
                    <a:close/>
                  </a:path>
                </a:pathLst>
              </a:custGeom>
              <a:solidFill>
                <a:srgbClr val="BB5BA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8" name="Google Shape;348;p16"/>
            <p:cNvGrpSpPr/>
            <p:nvPr/>
          </p:nvGrpSpPr>
          <p:grpSpPr>
            <a:xfrm>
              <a:off x="2686049" y="5967237"/>
              <a:ext cx="7372350" cy="1807578"/>
              <a:chOff x="2678843" y="5967237"/>
              <a:chExt cx="7379556" cy="1807578"/>
            </a:xfrm>
          </p:grpSpPr>
          <p:sp>
            <p:nvSpPr>
              <p:cNvPr id="349" name="Google Shape;349;p16"/>
              <p:cNvSpPr/>
              <p:nvPr/>
            </p:nvSpPr>
            <p:spPr>
              <a:xfrm>
                <a:off x="7911019" y="6619511"/>
                <a:ext cx="296961" cy="641214"/>
              </a:xfrm>
              <a:custGeom>
                <a:rect b="b" l="l" r="r" t="t"/>
                <a:pathLst>
                  <a:path extrusionOk="0" h="641214" w="296961">
                    <a:moveTo>
                      <a:pt x="0" y="636638"/>
                    </a:moveTo>
                    <a:lnTo>
                      <a:pt x="5466" y="641214"/>
                    </a:lnTo>
                    <a:cubicBezTo>
                      <a:pt x="55934" y="406289"/>
                      <a:pt x="157125" y="190051"/>
                      <a:pt x="296962" y="4576"/>
                    </a:cubicBezTo>
                    <a:lnTo>
                      <a:pt x="292386" y="0"/>
                    </a:lnTo>
                    <a:cubicBezTo>
                      <a:pt x="152422" y="185601"/>
                      <a:pt x="50977" y="401839"/>
                      <a:pt x="0" y="63663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16"/>
              <p:cNvSpPr/>
              <p:nvPr/>
            </p:nvSpPr>
            <p:spPr>
              <a:xfrm>
                <a:off x="8315273" y="5967237"/>
                <a:ext cx="1743126" cy="523878"/>
              </a:xfrm>
              <a:custGeom>
                <a:rect b="b" l="l" r="r" t="t"/>
                <a:pathLst>
                  <a:path extrusionOk="0" h="523878" w="1743126">
                    <a:moveTo>
                      <a:pt x="1194712" y="0"/>
                    </a:moveTo>
                    <a:cubicBezTo>
                      <a:pt x="723845" y="0"/>
                      <a:pt x="298869" y="199966"/>
                      <a:pt x="0" y="519429"/>
                    </a:cubicBezTo>
                    <a:lnTo>
                      <a:pt x="4449" y="523879"/>
                    </a:lnTo>
                    <a:cubicBezTo>
                      <a:pt x="302301" y="205687"/>
                      <a:pt x="725625" y="6356"/>
                      <a:pt x="1194712" y="6356"/>
                    </a:cubicBezTo>
                    <a:cubicBezTo>
                      <a:pt x="1387051" y="6356"/>
                      <a:pt x="1571636" y="39917"/>
                      <a:pt x="1743126" y="101318"/>
                    </a:cubicBezTo>
                    <a:lnTo>
                      <a:pt x="1743126" y="94580"/>
                    </a:lnTo>
                    <a:cubicBezTo>
                      <a:pt x="1571636" y="33434"/>
                      <a:pt x="1387051" y="0"/>
                      <a:pt x="11947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16"/>
              <p:cNvSpPr/>
              <p:nvPr/>
            </p:nvSpPr>
            <p:spPr>
              <a:xfrm>
                <a:off x="2678843" y="6237630"/>
                <a:ext cx="1169923" cy="486885"/>
              </a:xfrm>
              <a:custGeom>
                <a:rect b="b" l="l" r="r" t="t"/>
                <a:pathLst>
                  <a:path extrusionOk="0" h="486885" w="1169923">
                    <a:moveTo>
                      <a:pt x="0" y="486886"/>
                    </a:moveTo>
                    <a:lnTo>
                      <a:pt x="1169924" y="486886"/>
                    </a:lnTo>
                    <a:lnTo>
                      <a:pt x="58909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16"/>
              <p:cNvSpPr/>
              <p:nvPr/>
            </p:nvSpPr>
            <p:spPr>
              <a:xfrm>
                <a:off x="3277852" y="6117497"/>
                <a:ext cx="859613" cy="607017"/>
              </a:xfrm>
              <a:custGeom>
                <a:rect b="b" l="l" r="r" t="t"/>
                <a:pathLst>
                  <a:path extrusionOk="0" h="607017" w="859613">
                    <a:moveTo>
                      <a:pt x="0" y="111869"/>
                    </a:moveTo>
                    <a:lnTo>
                      <a:pt x="590619" y="607018"/>
                    </a:lnTo>
                    <a:lnTo>
                      <a:pt x="859613" y="607018"/>
                    </a:lnTo>
                    <a:lnTo>
                      <a:pt x="13538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16"/>
              <p:cNvSpPr/>
              <p:nvPr/>
            </p:nvSpPr>
            <p:spPr>
              <a:xfrm>
                <a:off x="5539645" y="6577051"/>
                <a:ext cx="1512268" cy="1197509"/>
              </a:xfrm>
              <a:custGeom>
                <a:rect b="b" l="l" r="r" t="t"/>
                <a:pathLst>
                  <a:path extrusionOk="0" h="1197509" w="1512268">
                    <a:moveTo>
                      <a:pt x="1512269" y="1197510"/>
                    </a:moveTo>
                    <a:lnTo>
                      <a:pt x="1512269" y="1138651"/>
                    </a:lnTo>
                    <a:lnTo>
                      <a:pt x="1512269" y="1121998"/>
                    </a:lnTo>
                    <a:lnTo>
                      <a:pt x="1512269" y="951651"/>
                    </a:lnTo>
                    <a:lnTo>
                      <a:pt x="1512269" y="934998"/>
                    </a:lnTo>
                    <a:lnTo>
                      <a:pt x="1512269" y="806094"/>
                    </a:lnTo>
                    <a:lnTo>
                      <a:pt x="1512269" y="764779"/>
                    </a:lnTo>
                    <a:lnTo>
                      <a:pt x="1512269" y="748126"/>
                    </a:lnTo>
                    <a:lnTo>
                      <a:pt x="1512269" y="577779"/>
                    </a:lnTo>
                    <a:lnTo>
                      <a:pt x="1512269" y="561126"/>
                    </a:lnTo>
                    <a:lnTo>
                      <a:pt x="1512269" y="390780"/>
                    </a:lnTo>
                    <a:lnTo>
                      <a:pt x="1512269" y="374126"/>
                    </a:lnTo>
                    <a:lnTo>
                      <a:pt x="1512269" y="203907"/>
                    </a:lnTo>
                    <a:lnTo>
                      <a:pt x="1512269" y="187127"/>
                    </a:lnTo>
                    <a:lnTo>
                      <a:pt x="1512269" y="51104"/>
                    </a:lnTo>
                    <a:lnTo>
                      <a:pt x="1495616" y="34451"/>
                    </a:lnTo>
                    <a:lnTo>
                      <a:pt x="1495616" y="187254"/>
                    </a:lnTo>
                    <a:lnTo>
                      <a:pt x="1325269" y="187254"/>
                    </a:lnTo>
                    <a:lnTo>
                      <a:pt x="1325269" y="16780"/>
                    </a:lnTo>
                    <a:lnTo>
                      <a:pt x="1478072" y="16780"/>
                    </a:lnTo>
                    <a:lnTo>
                      <a:pt x="1461292" y="0"/>
                    </a:lnTo>
                    <a:lnTo>
                      <a:pt x="1325269" y="0"/>
                    </a:lnTo>
                    <a:lnTo>
                      <a:pt x="1308616" y="0"/>
                    </a:lnTo>
                    <a:lnTo>
                      <a:pt x="1138270" y="127"/>
                    </a:lnTo>
                    <a:lnTo>
                      <a:pt x="1121617" y="0"/>
                    </a:lnTo>
                    <a:lnTo>
                      <a:pt x="951397" y="127"/>
                    </a:lnTo>
                    <a:lnTo>
                      <a:pt x="934744" y="0"/>
                    </a:lnTo>
                    <a:lnTo>
                      <a:pt x="764398" y="0"/>
                    </a:lnTo>
                    <a:lnTo>
                      <a:pt x="747744" y="0"/>
                    </a:lnTo>
                    <a:lnTo>
                      <a:pt x="686725" y="0"/>
                    </a:lnTo>
                    <a:lnTo>
                      <a:pt x="577525" y="0"/>
                    </a:lnTo>
                    <a:lnTo>
                      <a:pt x="560872" y="0"/>
                    </a:lnTo>
                    <a:lnTo>
                      <a:pt x="390652" y="0"/>
                    </a:lnTo>
                    <a:lnTo>
                      <a:pt x="373872" y="127"/>
                    </a:lnTo>
                    <a:lnTo>
                      <a:pt x="277639" y="0"/>
                    </a:lnTo>
                    <a:lnTo>
                      <a:pt x="275096" y="2542"/>
                    </a:lnTo>
                    <a:lnTo>
                      <a:pt x="260859" y="16780"/>
                    </a:lnTo>
                    <a:lnTo>
                      <a:pt x="373872" y="16780"/>
                    </a:lnTo>
                    <a:lnTo>
                      <a:pt x="373872" y="34196"/>
                    </a:lnTo>
                    <a:lnTo>
                      <a:pt x="373872" y="58350"/>
                    </a:lnTo>
                    <a:lnTo>
                      <a:pt x="373872" y="90004"/>
                    </a:lnTo>
                    <a:lnTo>
                      <a:pt x="373872" y="114157"/>
                    </a:lnTo>
                    <a:lnTo>
                      <a:pt x="373872" y="145811"/>
                    </a:lnTo>
                    <a:lnTo>
                      <a:pt x="373872" y="169965"/>
                    </a:lnTo>
                    <a:lnTo>
                      <a:pt x="373872" y="186872"/>
                    </a:lnTo>
                    <a:lnTo>
                      <a:pt x="203653" y="186872"/>
                    </a:lnTo>
                    <a:lnTo>
                      <a:pt x="203653" y="169965"/>
                    </a:lnTo>
                    <a:lnTo>
                      <a:pt x="203653" y="145811"/>
                    </a:lnTo>
                    <a:lnTo>
                      <a:pt x="203653" y="114157"/>
                    </a:lnTo>
                    <a:lnTo>
                      <a:pt x="203653" y="90004"/>
                    </a:lnTo>
                    <a:lnTo>
                      <a:pt x="203653" y="74113"/>
                    </a:lnTo>
                    <a:lnTo>
                      <a:pt x="187635" y="90131"/>
                    </a:lnTo>
                    <a:lnTo>
                      <a:pt x="187000" y="90767"/>
                    </a:lnTo>
                    <a:lnTo>
                      <a:pt x="187000" y="114285"/>
                    </a:lnTo>
                    <a:lnTo>
                      <a:pt x="187000" y="145939"/>
                    </a:lnTo>
                    <a:lnTo>
                      <a:pt x="187000" y="170092"/>
                    </a:lnTo>
                    <a:lnTo>
                      <a:pt x="187000" y="187000"/>
                    </a:lnTo>
                    <a:lnTo>
                      <a:pt x="90766" y="187000"/>
                    </a:lnTo>
                    <a:lnTo>
                      <a:pt x="76020" y="201746"/>
                    </a:lnTo>
                    <a:lnTo>
                      <a:pt x="73986" y="203780"/>
                    </a:lnTo>
                    <a:lnTo>
                      <a:pt x="187000" y="203780"/>
                    </a:lnTo>
                    <a:lnTo>
                      <a:pt x="187000" y="225900"/>
                    </a:lnTo>
                    <a:lnTo>
                      <a:pt x="187000" y="257554"/>
                    </a:lnTo>
                    <a:lnTo>
                      <a:pt x="187000" y="281707"/>
                    </a:lnTo>
                    <a:lnTo>
                      <a:pt x="187000" y="313361"/>
                    </a:lnTo>
                    <a:lnTo>
                      <a:pt x="187000" y="337515"/>
                    </a:lnTo>
                    <a:lnTo>
                      <a:pt x="187000" y="369169"/>
                    </a:lnTo>
                    <a:lnTo>
                      <a:pt x="187000" y="373872"/>
                    </a:lnTo>
                    <a:lnTo>
                      <a:pt x="16780" y="373872"/>
                    </a:lnTo>
                    <a:lnTo>
                      <a:pt x="16780" y="369169"/>
                    </a:lnTo>
                    <a:lnTo>
                      <a:pt x="16780" y="337515"/>
                    </a:lnTo>
                    <a:lnTo>
                      <a:pt x="16780" y="313361"/>
                    </a:lnTo>
                    <a:lnTo>
                      <a:pt x="16780" y="281707"/>
                    </a:lnTo>
                    <a:lnTo>
                      <a:pt x="16780" y="260986"/>
                    </a:lnTo>
                    <a:lnTo>
                      <a:pt x="0" y="277766"/>
                    </a:lnTo>
                    <a:lnTo>
                      <a:pt x="0" y="281834"/>
                    </a:lnTo>
                    <a:lnTo>
                      <a:pt x="0" y="313488"/>
                    </a:lnTo>
                    <a:lnTo>
                      <a:pt x="0" y="337642"/>
                    </a:lnTo>
                    <a:lnTo>
                      <a:pt x="0" y="369296"/>
                    </a:lnTo>
                    <a:lnTo>
                      <a:pt x="0" y="373999"/>
                    </a:lnTo>
                    <a:lnTo>
                      <a:pt x="0" y="390652"/>
                    </a:lnTo>
                    <a:lnTo>
                      <a:pt x="0" y="393449"/>
                    </a:lnTo>
                    <a:lnTo>
                      <a:pt x="0" y="425103"/>
                    </a:lnTo>
                    <a:lnTo>
                      <a:pt x="0" y="449257"/>
                    </a:lnTo>
                    <a:lnTo>
                      <a:pt x="0" y="480911"/>
                    </a:lnTo>
                    <a:lnTo>
                      <a:pt x="0" y="505064"/>
                    </a:lnTo>
                    <a:lnTo>
                      <a:pt x="0" y="560872"/>
                    </a:lnTo>
                    <a:lnTo>
                      <a:pt x="0" y="577525"/>
                    </a:lnTo>
                    <a:lnTo>
                      <a:pt x="0" y="747871"/>
                    </a:lnTo>
                    <a:lnTo>
                      <a:pt x="0" y="764525"/>
                    </a:lnTo>
                    <a:lnTo>
                      <a:pt x="0" y="934871"/>
                    </a:lnTo>
                    <a:lnTo>
                      <a:pt x="0" y="951524"/>
                    </a:lnTo>
                    <a:lnTo>
                      <a:pt x="0" y="1121871"/>
                    </a:lnTo>
                    <a:lnTo>
                      <a:pt x="0" y="1138524"/>
                    </a:lnTo>
                    <a:lnTo>
                      <a:pt x="0" y="1197383"/>
                    </a:lnTo>
                    <a:lnTo>
                      <a:pt x="16780" y="1197383"/>
                    </a:lnTo>
                    <a:lnTo>
                      <a:pt x="16780" y="1138524"/>
                    </a:lnTo>
                    <a:lnTo>
                      <a:pt x="187000" y="1138524"/>
                    </a:lnTo>
                    <a:lnTo>
                      <a:pt x="187000" y="1197383"/>
                    </a:lnTo>
                    <a:lnTo>
                      <a:pt x="203780" y="1197383"/>
                    </a:lnTo>
                    <a:lnTo>
                      <a:pt x="203780" y="1138524"/>
                    </a:lnTo>
                    <a:lnTo>
                      <a:pt x="373999" y="1138524"/>
                    </a:lnTo>
                    <a:lnTo>
                      <a:pt x="373999" y="1197383"/>
                    </a:lnTo>
                    <a:lnTo>
                      <a:pt x="390780" y="1197383"/>
                    </a:lnTo>
                    <a:lnTo>
                      <a:pt x="390780" y="1138524"/>
                    </a:lnTo>
                    <a:lnTo>
                      <a:pt x="560999" y="1138524"/>
                    </a:lnTo>
                    <a:lnTo>
                      <a:pt x="560999" y="1197383"/>
                    </a:lnTo>
                    <a:lnTo>
                      <a:pt x="577652" y="1197383"/>
                    </a:lnTo>
                    <a:lnTo>
                      <a:pt x="577652" y="1138524"/>
                    </a:lnTo>
                    <a:lnTo>
                      <a:pt x="747998" y="1138524"/>
                    </a:lnTo>
                    <a:lnTo>
                      <a:pt x="747998" y="1197383"/>
                    </a:lnTo>
                    <a:lnTo>
                      <a:pt x="764652" y="1197383"/>
                    </a:lnTo>
                    <a:lnTo>
                      <a:pt x="764652" y="1138524"/>
                    </a:lnTo>
                    <a:lnTo>
                      <a:pt x="934998" y="1138524"/>
                    </a:lnTo>
                    <a:lnTo>
                      <a:pt x="934998" y="1197383"/>
                    </a:lnTo>
                    <a:lnTo>
                      <a:pt x="951651" y="1197383"/>
                    </a:lnTo>
                    <a:lnTo>
                      <a:pt x="951651" y="1138524"/>
                    </a:lnTo>
                    <a:lnTo>
                      <a:pt x="1110175" y="1138524"/>
                    </a:lnTo>
                    <a:lnTo>
                      <a:pt x="1121870" y="1138524"/>
                    </a:lnTo>
                    <a:lnTo>
                      <a:pt x="1121870" y="1197383"/>
                    </a:lnTo>
                    <a:moveTo>
                      <a:pt x="1325269" y="1197510"/>
                    </a:moveTo>
                    <a:lnTo>
                      <a:pt x="1325269" y="1138651"/>
                    </a:lnTo>
                    <a:lnTo>
                      <a:pt x="1495616" y="1138651"/>
                    </a:lnTo>
                    <a:lnTo>
                      <a:pt x="1495616" y="1197510"/>
                    </a:lnTo>
                    <a:moveTo>
                      <a:pt x="1138270" y="1197510"/>
                    </a:moveTo>
                    <a:lnTo>
                      <a:pt x="1138270" y="1138651"/>
                    </a:lnTo>
                    <a:lnTo>
                      <a:pt x="1308616" y="1138651"/>
                    </a:lnTo>
                    <a:lnTo>
                      <a:pt x="1308616" y="1197510"/>
                    </a:lnTo>
                    <a:moveTo>
                      <a:pt x="16526" y="577652"/>
                    </a:moveTo>
                    <a:lnTo>
                      <a:pt x="186618" y="577652"/>
                    </a:lnTo>
                    <a:lnTo>
                      <a:pt x="186618" y="747999"/>
                    </a:lnTo>
                    <a:lnTo>
                      <a:pt x="16526" y="747999"/>
                    </a:lnTo>
                    <a:lnTo>
                      <a:pt x="16526" y="577652"/>
                    </a:lnTo>
                    <a:close/>
                    <a:moveTo>
                      <a:pt x="16526" y="764652"/>
                    </a:moveTo>
                    <a:lnTo>
                      <a:pt x="186618" y="764652"/>
                    </a:lnTo>
                    <a:lnTo>
                      <a:pt x="186618" y="934998"/>
                    </a:lnTo>
                    <a:lnTo>
                      <a:pt x="16526" y="934998"/>
                    </a:lnTo>
                    <a:lnTo>
                      <a:pt x="16526" y="764652"/>
                    </a:lnTo>
                    <a:close/>
                    <a:moveTo>
                      <a:pt x="186618" y="1121998"/>
                    </a:moveTo>
                    <a:lnTo>
                      <a:pt x="16526" y="1121998"/>
                    </a:lnTo>
                    <a:lnTo>
                      <a:pt x="16526" y="951651"/>
                    </a:lnTo>
                    <a:lnTo>
                      <a:pt x="186745" y="951651"/>
                    </a:lnTo>
                    <a:lnTo>
                      <a:pt x="186618" y="1121998"/>
                    </a:lnTo>
                    <a:close/>
                    <a:moveTo>
                      <a:pt x="111106" y="560999"/>
                    </a:moveTo>
                    <a:lnTo>
                      <a:pt x="16526" y="560999"/>
                    </a:lnTo>
                    <a:lnTo>
                      <a:pt x="16526" y="505191"/>
                    </a:lnTo>
                    <a:lnTo>
                      <a:pt x="16526" y="481038"/>
                    </a:lnTo>
                    <a:lnTo>
                      <a:pt x="16526" y="449384"/>
                    </a:lnTo>
                    <a:lnTo>
                      <a:pt x="16526" y="425230"/>
                    </a:lnTo>
                    <a:lnTo>
                      <a:pt x="16526" y="393576"/>
                    </a:lnTo>
                    <a:lnTo>
                      <a:pt x="16526" y="390780"/>
                    </a:lnTo>
                    <a:lnTo>
                      <a:pt x="186618" y="390780"/>
                    </a:lnTo>
                    <a:lnTo>
                      <a:pt x="186618" y="393576"/>
                    </a:lnTo>
                    <a:lnTo>
                      <a:pt x="186618" y="425230"/>
                    </a:lnTo>
                    <a:lnTo>
                      <a:pt x="186618" y="449384"/>
                    </a:lnTo>
                    <a:lnTo>
                      <a:pt x="186618" y="481038"/>
                    </a:lnTo>
                    <a:lnTo>
                      <a:pt x="186618" y="505191"/>
                    </a:lnTo>
                    <a:lnTo>
                      <a:pt x="186618" y="536845"/>
                    </a:lnTo>
                    <a:lnTo>
                      <a:pt x="186618" y="560999"/>
                    </a:lnTo>
                    <a:lnTo>
                      <a:pt x="111106" y="560999"/>
                    </a:lnTo>
                    <a:close/>
                    <a:moveTo>
                      <a:pt x="373618" y="1121998"/>
                    </a:moveTo>
                    <a:lnTo>
                      <a:pt x="203399" y="1121998"/>
                    </a:lnTo>
                    <a:lnTo>
                      <a:pt x="203399" y="951651"/>
                    </a:lnTo>
                    <a:lnTo>
                      <a:pt x="373618" y="951651"/>
                    </a:lnTo>
                    <a:lnTo>
                      <a:pt x="373618" y="1121998"/>
                    </a:lnTo>
                    <a:close/>
                    <a:moveTo>
                      <a:pt x="373618" y="934998"/>
                    </a:moveTo>
                    <a:lnTo>
                      <a:pt x="203399" y="934871"/>
                    </a:lnTo>
                    <a:lnTo>
                      <a:pt x="203399" y="764525"/>
                    </a:lnTo>
                    <a:lnTo>
                      <a:pt x="373618" y="764652"/>
                    </a:lnTo>
                    <a:lnTo>
                      <a:pt x="373618" y="934998"/>
                    </a:lnTo>
                    <a:close/>
                    <a:moveTo>
                      <a:pt x="373618" y="748126"/>
                    </a:moveTo>
                    <a:lnTo>
                      <a:pt x="203399" y="747999"/>
                    </a:lnTo>
                    <a:lnTo>
                      <a:pt x="203399" y="577652"/>
                    </a:lnTo>
                    <a:lnTo>
                      <a:pt x="373618" y="577779"/>
                    </a:lnTo>
                    <a:lnTo>
                      <a:pt x="373618" y="748126"/>
                    </a:lnTo>
                    <a:close/>
                    <a:moveTo>
                      <a:pt x="373618" y="393576"/>
                    </a:moveTo>
                    <a:lnTo>
                      <a:pt x="373618" y="425230"/>
                    </a:lnTo>
                    <a:lnTo>
                      <a:pt x="373618" y="449384"/>
                    </a:lnTo>
                    <a:lnTo>
                      <a:pt x="373618" y="481038"/>
                    </a:lnTo>
                    <a:lnTo>
                      <a:pt x="373618" y="505191"/>
                    </a:lnTo>
                    <a:lnTo>
                      <a:pt x="373618" y="536845"/>
                    </a:lnTo>
                    <a:lnTo>
                      <a:pt x="373618" y="560999"/>
                    </a:lnTo>
                    <a:lnTo>
                      <a:pt x="203399" y="561126"/>
                    </a:lnTo>
                    <a:lnTo>
                      <a:pt x="203399" y="536972"/>
                    </a:lnTo>
                    <a:lnTo>
                      <a:pt x="203399" y="505319"/>
                    </a:lnTo>
                    <a:lnTo>
                      <a:pt x="203399" y="481165"/>
                    </a:lnTo>
                    <a:lnTo>
                      <a:pt x="203399" y="449511"/>
                    </a:lnTo>
                    <a:lnTo>
                      <a:pt x="203399" y="425357"/>
                    </a:lnTo>
                    <a:lnTo>
                      <a:pt x="203399" y="393704"/>
                    </a:lnTo>
                    <a:lnTo>
                      <a:pt x="203399" y="390907"/>
                    </a:lnTo>
                    <a:lnTo>
                      <a:pt x="373618" y="391034"/>
                    </a:lnTo>
                    <a:lnTo>
                      <a:pt x="373618" y="393576"/>
                    </a:lnTo>
                    <a:close/>
                    <a:moveTo>
                      <a:pt x="373618" y="226027"/>
                    </a:moveTo>
                    <a:lnTo>
                      <a:pt x="373618" y="257681"/>
                    </a:lnTo>
                    <a:lnTo>
                      <a:pt x="373618" y="281834"/>
                    </a:lnTo>
                    <a:lnTo>
                      <a:pt x="373618" y="313488"/>
                    </a:lnTo>
                    <a:lnTo>
                      <a:pt x="373618" y="337642"/>
                    </a:lnTo>
                    <a:lnTo>
                      <a:pt x="373618" y="369296"/>
                    </a:lnTo>
                    <a:lnTo>
                      <a:pt x="373618" y="373999"/>
                    </a:lnTo>
                    <a:lnTo>
                      <a:pt x="203399" y="373999"/>
                    </a:lnTo>
                    <a:lnTo>
                      <a:pt x="203399" y="369296"/>
                    </a:lnTo>
                    <a:lnTo>
                      <a:pt x="203399" y="337642"/>
                    </a:lnTo>
                    <a:lnTo>
                      <a:pt x="203399" y="313488"/>
                    </a:lnTo>
                    <a:lnTo>
                      <a:pt x="203399" y="281834"/>
                    </a:lnTo>
                    <a:lnTo>
                      <a:pt x="203399" y="257681"/>
                    </a:lnTo>
                    <a:lnTo>
                      <a:pt x="203399" y="226027"/>
                    </a:lnTo>
                    <a:lnTo>
                      <a:pt x="203399" y="203907"/>
                    </a:lnTo>
                    <a:lnTo>
                      <a:pt x="373618" y="203907"/>
                    </a:lnTo>
                    <a:lnTo>
                      <a:pt x="373618" y="226027"/>
                    </a:lnTo>
                    <a:close/>
                    <a:moveTo>
                      <a:pt x="560744" y="1121998"/>
                    </a:moveTo>
                    <a:lnTo>
                      <a:pt x="390525" y="1121998"/>
                    </a:lnTo>
                    <a:lnTo>
                      <a:pt x="390525" y="951651"/>
                    </a:lnTo>
                    <a:lnTo>
                      <a:pt x="560744" y="951651"/>
                    </a:lnTo>
                    <a:lnTo>
                      <a:pt x="560744" y="1121998"/>
                    </a:lnTo>
                    <a:close/>
                    <a:moveTo>
                      <a:pt x="560744" y="934998"/>
                    </a:moveTo>
                    <a:lnTo>
                      <a:pt x="390525" y="934998"/>
                    </a:lnTo>
                    <a:lnTo>
                      <a:pt x="390525" y="764652"/>
                    </a:lnTo>
                    <a:lnTo>
                      <a:pt x="560744" y="764652"/>
                    </a:lnTo>
                    <a:lnTo>
                      <a:pt x="560744" y="934998"/>
                    </a:lnTo>
                    <a:close/>
                    <a:moveTo>
                      <a:pt x="560744" y="747999"/>
                    </a:moveTo>
                    <a:lnTo>
                      <a:pt x="390525" y="747999"/>
                    </a:lnTo>
                    <a:lnTo>
                      <a:pt x="390525" y="577652"/>
                    </a:lnTo>
                    <a:lnTo>
                      <a:pt x="560744" y="577652"/>
                    </a:lnTo>
                    <a:lnTo>
                      <a:pt x="560744" y="747999"/>
                    </a:lnTo>
                    <a:close/>
                    <a:moveTo>
                      <a:pt x="560744" y="393576"/>
                    </a:moveTo>
                    <a:lnTo>
                      <a:pt x="560744" y="425230"/>
                    </a:lnTo>
                    <a:lnTo>
                      <a:pt x="560744" y="449384"/>
                    </a:lnTo>
                    <a:lnTo>
                      <a:pt x="560744" y="561126"/>
                    </a:lnTo>
                    <a:lnTo>
                      <a:pt x="393449" y="561126"/>
                    </a:lnTo>
                    <a:lnTo>
                      <a:pt x="390525" y="561126"/>
                    </a:lnTo>
                    <a:lnTo>
                      <a:pt x="390525" y="536972"/>
                    </a:lnTo>
                    <a:lnTo>
                      <a:pt x="390525" y="505319"/>
                    </a:lnTo>
                    <a:lnTo>
                      <a:pt x="390525" y="481165"/>
                    </a:lnTo>
                    <a:lnTo>
                      <a:pt x="390525" y="449511"/>
                    </a:lnTo>
                    <a:lnTo>
                      <a:pt x="390525" y="425357"/>
                    </a:lnTo>
                    <a:lnTo>
                      <a:pt x="390525" y="393704"/>
                    </a:lnTo>
                    <a:lnTo>
                      <a:pt x="390525" y="390907"/>
                    </a:lnTo>
                    <a:lnTo>
                      <a:pt x="560744" y="390907"/>
                    </a:lnTo>
                    <a:lnTo>
                      <a:pt x="560744" y="393576"/>
                    </a:lnTo>
                    <a:close/>
                    <a:moveTo>
                      <a:pt x="560744" y="226027"/>
                    </a:moveTo>
                    <a:lnTo>
                      <a:pt x="560744" y="257681"/>
                    </a:lnTo>
                    <a:lnTo>
                      <a:pt x="560744" y="281834"/>
                    </a:lnTo>
                    <a:lnTo>
                      <a:pt x="560744" y="313488"/>
                    </a:lnTo>
                    <a:lnTo>
                      <a:pt x="560744" y="337642"/>
                    </a:lnTo>
                    <a:lnTo>
                      <a:pt x="560744" y="369296"/>
                    </a:lnTo>
                    <a:lnTo>
                      <a:pt x="560744" y="373999"/>
                    </a:lnTo>
                    <a:lnTo>
                      <a:pt x="390525" y="373999"/>
                    </a:lnTo>
                    <a:lnTo>
                      <a:pt x="390525" y="369296"/>
                    </a:lnTo>
                    <a:lnTo>
                      <a:pt x="390525" y="337642"/>
                    </a:lnTo>
                    <a:lnTo>
                      <a:pt x="390525" y="313488"/>
                    </a:lnTo>
                    <a:lnTo>
                      <a:pt x="390525" y="281834"/>
                    </a:lnTo>
                    <a:lnTo>
                      <a:pt x="390525" y="257681"/>
                    </a:lnTo>
                    <a:lnTo>
                      <a:pt x="390525" y="226027"/>
                    </a:lnTo>
                    <a:lnTo>
                      <a:pt x="390525" y="203907"/>
                    </a:lnTo>
                    <a:lnTo>
                      <a:pt x="560744" y="203907"/>
                    </a:lnTo>
                    <a:lnTo>
                      <a:pt x="560744" y="226027"/>
                    </a:lnTo>
                    <a:close/>
                    <a:moveTo>
                      <a:pt x="560744" y="34323"/>
                    </a:moveTo>
                    <a:lnTo>
                      <a:pt x="560744" y="58477"/>
                    </a:lnTo>
                    <a:lnTo>
                      <a:pt x="560744" y="90131"/>
                    </a:lnTo>
                    <a:lnTo>
                      <a:pt x="560744" y="114285"/>
                    </a:lnTo>
                    <a:lnTo>
                      <a:pt x="560744" y="145939"/>
                    </a:lnTo>
                    <a:lnTo>
                      <a:pt x="560744" y="170092"/>
                    </a:lnTo>
                    <a:lnTo>
                      <a:pt x="560744" y="187000"/>
                    </a:lnTo>
                    <a:lnTo>
                      <a:pt x="390525" y="187000"/>
                    </a:lnTo>
                    <a:lnTo>
                      <a:pt x="390525" y="170092"/>
                    </a:lnTo>
                    <a:lnTo>
                      <a:pt x="390525" y="145939"/>
                    </a:lnTo>
                    <a:lnTo>
                      <a:pt x="390525" y="114285"/>
                    </a:lnTo>
                    <a:lnTo>
                      <a:pt x="390525" y="90131"/>
                    </a:lnTo>
                    <a:lnTo>
                      <a:pt x="390525" y="58477"/>
                    </a:lnTo>
                    <a:lnTo>
                      <a:pt x="390525" y="34323"/>
                    </a:lnTo>
                    <a:lnTo>
                      <a:pt x="390525" y="16907"/>
                    </a:lnTo>
                    <a:lnTo>
                      <a:pt x="560744" y="16907"/>
                    </a:lnTo>
                    <a:lnTo>
                      <a:pt x="560744" y="34323"/>
                    </a:lnTo>
                    <a:close/>
                    <a:moveTo>
                      <a:pt x="747744" y="1121998"/>
                    </a:moveTo>
                    <a:lnTo>
                      <a:pt x="577398" y="1121998"/>
                    </a:lnTo>
                    <a:lnTo>
                      <a:pt x="577398" y="951651"/>
                    </a:lnTo>
                    <a:lnTo>
                      <a:pt x="747744" y="951651"/>
                    </a:lnTo>
                    <a:lnTo>
                      <a:pt x="747744" y="1121998"/>
                    </a:lnTo>
                    <a:close/>
                    <a:moveTo>
                      <a:pt x="747744" y="934998"/>
                    </a:moveTo>
                    <a:lnTo>
                      <a:pt x="577398" y="934998"/>
                    </a:lnTo>
                    <a:lnTo>
                      <a:pt x="577398" y="764652"/>
                    </a:lnTo>
                    <a:lnTo>
                      <a:pt x="747744" y="764652"/>
                    </a:lnTo>
                    <a:lnTo>
                      <a:pt x="747744" y="934998"/>
                    </a:lnTo>
                    <a:close/>
                    <a:moveTo>
                      <a:pt x="747744" y="747999"/>
                    </a:moveTo>
                    <a:lnTo>
                      <a:pt x="577398" y="747999"/>
                    </a:lnTo>
                    <a:lnTo>
                      <a:pt x="577398" y="577652"/>
                    </a:lnTo>
                    <a:lnTo>
                      <a:pt x="747744" y="577652"/>
                    </a:lnTo>
                    <a:lnTo>
                      <a:pt x="747744" y="747999"/>
                    </a:lnTo>
                    <a:close/>
                    <a:moveTo>
                      <a:pt x="747744" y="561126"/>
                    </a:moveTo>
                    <a:lnTo>
                      <a:pt x="577398" y="561126"/>
                    </a:lnTo>
                    <a:lnTo>
                      <a:pt x="577398" y="445952"/>
                    </a:lnTo>
                    <a:lnTo>
                      <a:pt x="577398" y="425230"/>
                    </a:lnTo>
                    <a:lnTo>
                      <a:pt x="577398" y="393576"/>
                    </a:lnTo>
                    <a:lnTo>
                      <a:pt x="577398" y="390780"/>
                    </a:lnTo>
                    <a:lnTo>
                      <a:pt x="623162" y="390780"/>
                    </a:lnTo>
                    <a:lnTo>
                      <a:pt x="747744" y="390780"/>
                    </a:lnTo>
                    <a:lnTo>
                      <a:pt x="747744" y="561126"/>
                    </a:lnTo>
                    <a:close/>
                    <a:moveTo>
                      <a:pt x="747744" y="373999"/>
                    </a:moveTo>
                    <a:lnTo>
                      <a:pt x="634349" y="373999"/>
                    </a:lnTo>
                    <a:lnTo>
                      <a:pt x="577398" y="373999"/>
                    </a:lnTo>
                    <a:lnTo>
                      <a:pt x="577398" y="369296"/>
                    </a:lnTo>
                    <a:lnTo>
                      <a:pt x="577398" y="337642"/>
                    </a:lnTo>
                    <a:lnTo>
                      <a:pt x="577398" y="313488"/>
                    </a:lnTo>
                    <a:lnTo>
                      <a:pt x="577398" y="281834"/>
                    </a:lnTo>
                    <a:lnTo>
                      <a:pt x="577398" y="257681"/>
                    </a:lnTo>
                    <a:lnTo>
                      <a:pt x="577398" y="226027"/>
                    </a:lnTo>
                    <a:lnTo>
                      <a:pt x="577398" y="203907"/>
                    </a:lnTo>
                    <a:lnTo>
                      <a:pt x="699564" y="203907"/>
                    </a:lnTo>
                    <a:lnTo>
                      <a:pt x="747617" y="203907"/>
                    </a:lnTo>
                    <a:lnTo>
                      <a:pt x="747617" y="373999"/>
                    </a:lnTo>
                    <a:close/>
                    <a:moveTo>
                      <a:pt x="747744" y="187000"/>
                    </a:moveTo>
                    <a:lnTo>
                      <a:pt x="577398" y="187000"/>
                    </a:lnTo>
                    <a:lnTo>
                      <a:pt x="577398" y="170092"/>
                    </a:lnTo>
                    <a:lnTo>
                      <a:pt x="577398" y="145939"/>
                    </a:lnTo>
                    <a:lnTo>
                      <a:pt x="577398" y="114285"/>
                    </a:lnTo>
                    <a:lnTo>
                      <a:pt x="577398" y="90131"/>
                    </a:lnTo>
                    <a:lnTo>
                      <a:pt x="577398" y="58477"/>
                    </a:lnTo>
                    <a:lnTo>
                      <a:pt x="577398" y="34323"/>
                    </a:lnTo>
                    <a:lnTo>
                      <a:pt x="577398" y="16907"/>
                    </a:lnTo>
                    <a:lnTo>
                      <a:pt x="747744" y="16907"/>
                    </a:lnTo>
                    <a:lnTo>
                      <a:pt x="747744" y="187000"/>
                    </a:lnTo>
                    <a:close/>
                    <a:moveTo>
                      <a:pt x="934617" y="1121998"/>
                    </a:moveTo>
                    <a:lnTo>
                      <a:pt x="764270" y="1121998"/>
                    </a:lnTo>
                    <a:lnTo>
                      <a:pt x="764270" y="951651"/>
                    </a:lnTo>
                    <a:lnTo>
                      <a:pt x="934617" y="951651"/>
                    </a:lnTo>
                    <a:lnTo>
                      <a:pt x="934617" y="1121998"/>
                    </a:lnTo>
                    <a:close/>
                    <a:moveTo>
                      <a:pt x="934617" y="934998"/>
                    </a:moveTo>
                    <a:lnTo>
                      <a:pt x="764270" y="934998"/>
                    </a:lnTo>
                    <a:lnTo>
                      <a:pt x="764270" y="764652"/>
                    </a:lnTo>
                    <a:lnTo>
                      <a:pt x="934617" y="764652"/>
                    </a:lnTo>
                    <a:lnTo>
                      <a:pt x="934617" y="934998"/>
                    </a:lnTo>
                    <a:close/>
                    <a:moveTo>
                      <a:pt x="934617" y="747999"/>
                    </a:moveTo>
                    <a:lnTo>
                      <a:pt x="764270" y="747999"/>
                    </a:lnTo>
                    <a:lnTo>
                      <a:pt x="764270" y="577652"/>
                    </a:lnTo>
                    <a:lnTo>
                      <a:pt x="934617" y="577652"/>
                    </a:lnTo>
                    <a:lnTo>
                      <a:pt x="934617" y="747999"/>
                    </a:lnTo>
                    <a:close/>
                    <a:moveTo>
                      <a:pt x="934617" y="561126"/>
                    </a:moveTo>
                    <a:lnTo>
                      <a:pt x="764270" y="561126"/>
                    </a:lnTo>
                    <a:lnTo>
                      <a:pt x="764270" y="390780"/>
                    </a:lnTo>
                    <a:lnTo>
                      <a:pt x="934617" y="390780"/>
                    </a:lnTo>
                    <a:lnTo>
                      <a:pt x="934617" y="561126"/>
                    </a:lnTo>
                    <a:close/>
                    <a:moveTo>
                      <a:pt x="934617" y="373999"/>
                    </a:moveTo>
                    <a:lnTo>
                      <a:pt x="764270" y="373999"/>
                    </a:lnTo>
                    <a:lnTo>
                      <a:pt x="764270" y="203907"/>
                    </a:lnTo>
                    <a:lnTo>
                      <a:pt x="934617" y="203907"/>
                    </a:lnTo>
                    <a:lnTo>
                      <a:pt x="934617" y="373999"/>
                    </a:lnTo>
                    <a:close/>
                    <a:moveTo>
                      <a:pt x="934617" y="187000"/>
                    </a:moveTo>
                    <a:lnTo>
                      <a:pt x="764270" y="187000"/>
                    </a:lnTo>
                    <a:lnTo>
                      <a:pt x="764270" y="16780"/>
                    </a:lnTo>
                    <a:lnTo>
                      <a:pt x="934617" y="16780"/>
                    </a:lnTo>
                    <a:lnTo>
                      <a:pt x="934617" y="187000"/>
                    </a:lnTo>
                    <a:close/>
                    <a:moveTo>
                      <a:pt x="1121617" y="1121998"/>
                    </a:moveTo>
                    <a:lnTo>
                      <a:pt x="951397" y="1121998"/>
                    </a:lnTo>
                    <a:lnTo>
                      <a:pt x="951397" y="951651"/>
                    </a:lnTo>
                    <a:lnTo>
                      <a:pt x="1121617" y="951651"/>
                    </a:lnTo>
                    <a:lnTo>
                      <a:pt x="1121617" y="1121998"/>
                    </a:lnTo>
                    <a:close/>
                    <a:moveTo>
                      <a:pt x="1121617" y="934998"/>
                    </a:moveTo>
                    <a:lnTo>
                      <a:pt x="951397" y="935125"/>
                    </a:lnTo>
                    <a:lnTo>
                      <a:pt x="951397" y="764779"/>
                    </a:lnTo>
                    <a:lnTo>
                      <a:pt x="1121617" y="764652"/>
                    </a:lnTo>
                    <a:lnTo>
                      <a:pt x="1121617" y="934998"/>
                    </a:lnTo>
                    <a:close/>
                    <a:moveTo>
                      <a:pt x="1121617" y="747999"/>
                    </a:moveTo>
                    <a:lnTo>
                      <a:pt x="951397" y="748126"/>
                    </a:lnTo>
                    <a:lnTo>
                      <a:pt x="951397" y="577779"/>
                    </a:lnTo>
                    <a:lnTo>
                      <a:pt x="1121617" y="577652"/>
                    </a:lnTo>
                    <a:lnTo>
                      <a:pt x="1121617" y="747999"/>
                    </a:lnTo>
                    <a:close/>
                    <a:moveTo>
                      <a:pt x="1121617" y="561126"/>
                    </a:moveTo>
                    <a:lnTo>
                      <a:pt x="951397" y="560999"/>
                    </a:lnTo>
                    <a:lnTo>
                      <a:pt x="951397" y="390907"/>
                    </a:lnTo>
                    <a:lnTo>
                      <a:pt x="1121617" y="390780"/>
                    </a:lnTo>
                    <a:lnTo>
                      <a:pt x="1121617" y="561126"/>
                    </a:lnTo>
                    <a:close/>
                    <a:moveTo>
                      <a:pt x="1121617" y="373999"/>
                    </a:moveTo>
                    <a:lnTo>
                      <a:pt x="951397" y="373999"/>
                    </a:lnTo>
                    <a:lnTo>
                      <a:pt x="951397" y="203907"/>
                    </a:lnTo>
                    <a:lnTo>
                      <a:pt x="1121617" y="203907"/>
                    </a:lnTo>
                    <a:lnTo>
                      <a:pt x="1121617" y="373999"/>
                    </a:lnTo>
                    <a:close/>
                    <a:moveTo>
                      <a:pt x="1121617" y="187000"/>
                    </a:moveTo>
                    <a:lnTo>
                      <a:pt x="951397" y="187000"/>
                    </a:lnTo>
                    <a:lnTo>
                      <a:pt x="951397" y="16780"/>
                    </a:lnTo>
                    <a:lnTo>
                      <a:pt x="1121617" y="16780"/>
                    </a:lnTo>
                    <a:lnTo>
                      <a:pt x="1121617" y="187000"/>
                    </a:lnTo>
                    <a:close/>
                    <a:moveTo>
                      <a:pt x="1308616" y="974407"/>
                    </a:moveTo>
                    <a:lnTo>
                      <a:pt x="1308616" y="1121998"/>
                    </a:lnTo>
                    <a:lnTo>
                      <a:pt x="1138270" y="1121998"/>
                    </a:lnTo>
                    <a:lnTo>
                      <a:pt x="1138270" y="1115260"/>
                    </a:lnTo>
                    <a:lnTo>
                      <a:pt x="1138270" y="951779"/>
                    </a:lnTo>
                    <a:lnTo>
                      <a:pt x="1308616" y="951779"/>
                    </a:lnTo>
                    <a:lnTo>
                      <a:pt x="1308616" y="974407"/>
                    </a:lnTo>
                    <a:close/>
                    <a:moveTo>
                      <a:pt x="1308616" y="934998"/>
                    </a:moveTo>
                    <a:lnTo>
                      <a:pt x="1138270" y="935125"/>
                    </a:lnTo>
                    <a:lnTo>
                      <a:pt x="1138270" y="764779"/>
                    </a:lnTo>
                    <a:lnTo>
                      <a:pt x="1308616" y="764652"/>
                    </a:lnTo>
                    <a:lnTo>
                      <a:pt x="1308616" y="934998"/>
                    </a:lnTo>
                    <a:close/>
                    <a:moveTo>
                      <a:pt x="1308616" y="747999"/>
                    </a:moveTo>
                    <a:lnTo>
                      <a:pt x="1138270" y="748126"/>
                    </a:lnTo>
                    <a:lnTo>
                      <a:pt x="1138270" y="577779"/>
                    </a:lnTo>
                    <a:lnTo>
                      <a:pt x="1308616" y="577652"/>
                    </a:lnTo>
                    <a:lnTo>
                      <a:pt x="1308616" y="747999"/>
                    </a:lnTo>
                    <a:close/>
                    <a:moveTo>
                      <a:pt x="1308616" y="561126"/>
                    </a:moveTo>
                    <a:lnTo>
                      <a:pt x="1138270" y="560999"/>
                    </a:lnTo>
                    <a:lnTo>
                      <a:pt x="1138270" y="390907"/>
                    </a:lnTo>
                    <a:lnTo>
                      <a:pt x="1308616" y="390780"/>
                    </a:lnTo>
                    <a:lnTo>
                      <a:pt x="1308616" y="561126"/>
                    </a:lnTo>
                    <a:close/>
                    <a:moveTo>
                      <a:pt x="1308616" y="373999"/>
                    </a:moveTo>
                    <a:lnTo>
                      <a:pt x="1138270" y="373999"/>
                    </a:lnTo>
                    <a:lnTo>
                      <a:pt x="1138270" y="203907"/>
                    </a:lnTo>
                    <a:lnTo>
                      <a:pt x="1308616" y="203907"/>
                    </a:lnTo>
                    <a:lnTo>
                      <a:pt x="1308616" y="373999"/>
                    </a:lnTo>
                    <a:close/>
                    <a:moveTo>
                      <a:pt x="1308616" y="187000"/>
                    </a:moveTo>
                    <a:lnTo>
                      <a:pt x="1138270" y="187000"/>
                    </a:lnTo>
                    <a:lnTo>
                      <a:pt x="1138270" y="16780"/>
                    </a:lnTo>
                    <a:lnTo>
                      <a:pt x="1308616" y="16780"/>
                    </a:lnTo>
                    <a:lnTo>
                      <a:pt x="1308616" y="187000"/>
                    </a:lnTo>
                    <a:close/>
                    <a:moveTo>
                      <a:pt x="1495616" y="1121998"/>
                    </a:moveTo>
                    <a:lnTo>
                      <a:pt x="1325269" y="1121998"/>
                    </a:lnTo>
                    <a:lnTo>
                      <a:pt x="1325269" y="960677"/>
                    </a:lnTo>
                    <a:lnTo>
                      <a:pt x="1325269" y="951779"/>
                    </a:lnTo>
                    <a:lnTo>
                      <a:pt x="1336075" y="951779"/>
                    </a:lnTo>
                    <a:lnTo>
                      <a:pt x="1495488" y="951779"/>
                    </a:lnTo>
                    <a:lnTo>
                      <a:pt x="1495488" y="1121998"/>
                    </a:lnTo>
                    <a:close/>
                    <a:moveTo>
                      <a:pt x="1495616" y="819824"/>
                    </a:moveTo>
                    <a:lnTo>
                      <a:pt x="1495616" y="934998"/>
                    </a:lnTo>
                    <a:lnTo>
                      <a:pt x="1356287" y="934871"/>
                    </a:lnTo>
                    <a:lnTo>
                      <a:pt x="1325269" y="934871"/>
                    </a:lnTo>
                    <a:lnTo>
                      <a:pt x="1325269" y="764525"/>
                    </a:lnTo>
                    <a:lnTo>
                      <a:pt x="1495616" y="764652"/>
                    </a:lnTo>
                    <a:lnTo>
                      <a:pt x="1495616" y="819824"/>
                    </a:lnTo>
                    <a:close/>
                    <a:moveTo>
                      <a:pt x="1495616" y="748126"/>
                    </a:moveTo>
                    <a:lnTo>
                      <a:pt x="1325269" y="747999"/>
                    </a:lnTo>
                    <a:lnTo>
                      <a:pt x="1325269" y="577652"/>
                    </a:lnTo>
                    <a:lnTo>
                      <a:pt x="1495616" y="577779"/>
                    </a:lnTo>
                    <a:lnTo>
                      <a:pt x="1495616" y="748126"/>
                    </a:lnTo>
                    <a:close/>
                    <a:moveTo>
                      <a:pt x="1495616" y="560999"/>
                    </a:moveTo>
                    <a:lnTo>
                      <a:pt x="1325269" y="561126"/>
                    </a:lnTo>
                    <a:lnTo>
                      <a:pt x="1325269" y="390780"/>
                    </a:lnTo>
                    <a:lnTo>
                      <a:pt x="1495616" y="390907"/>
                    </a:lnTo>
                    <a:lnTo>
                      <a:pt x="1495616" y="560999"/>
                    </a:lnTo>
                    <a:close/>
                    <a:moveTo>
                      <a:pt x="1495616" y="373999"/>
                    </a:moveTo>
                    <a:lnTo>
                      <a:pt x="1325269" y="373999"/>
                    </a:lnTo>
                    <a:lnTo>
                      <a:pt x="1325269" y="203907"/>
                    </a:lnTo>
                    <a:lnTo>
                      <a:pt x="1495616" y="203907"/>
                    </a:lnTo>
                    <a:lnTo>
                      <a:pt x="1495616" y="37399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16"/>
              <p:cNvSpPr/>
              <p:nvPr/>
            </p:nvSpPr>
            <p:spPr>
              <a:xfrm>
                <a:off x="9958988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16"/>
              <p:cNvSpPr/>
              <p:nvPr/>
            </p:nvSpPr>
            <p:spPr>
              <a:xfrm>
                <a:off x="9790041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16"/>
              <p:cNvSpPr/>
              <p:nvPr/>
            </p:nvSpPr>
            <p:spPr>
              <a:xfrm>
                <a:off x="9621219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5" y="0"/>
                      <a:pt x="0" y="18814"/>
                      <a:pt x="0" y="42078"/>
                    </a:cubicBezTo>
                    <a:cubicBezTo>
                      <a:pt x="0" y="65342"/>
                      <a:pt x="18815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16"/>
              <p:cNvSpPr/>
              <p:nvPr/>
            </p:nvSpPr>
            <p:spPr>
              <a:xfrm>
                <a:off x="9452272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16"/>
              <p:cNvSpPr/>
              <p:nvPr/>
            </p:nvSpPr>
            <p:spPr>
              <a:xfrm>
                <a:off x="9283324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1" y="84156"/>
                      <a:pt x="84156" y="65342"/>
                      <a:pt x="84156" y="42078"/>
                    </a:cubicBezTo>
                    <a:cubicBezTo>
                      <a:pt x="84029" y="18814"/>
                      <a:pt x="65214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16"/>
              <p:cNvSpPr/>
              <p:nvPr/>
            </p:nvSpPr>
            <p:spPr>
              <a:xfrm>
                <a:off x="9114376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16"/>
              <p:cNvSpPr/>
              <p:nvPr/>
            </p:nvSpPr>
            <p:spPr>
              <a:xfrm>
                <a:off x="8945428" y="6276275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16"/>
              <p:cNvSpPr/>
              <p:nvPr/>
            </p:nvSpPr>
            <p:spPr>
              <a:xfrm>
                <a:off x="9958988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84156" y="42078"/>
                    </a:moveTo>
                    <a:cubicBezTo>
                      <a:pt x="84156" y="65317"/>
                      <a:pt x="65317" y="84156"/>
                      <a:pt x="42078" y="84156"/>
                    </a:cubicBezTo>
                    <a:cubicBezTo>
                      <a:pt x="18839" y="84156"/>
                      <a:pt x="0" y="65317"/>
                      <a:pt x="0" y="42078"/>
                    </a:cubicBezTo>
                    <a:cubicBezTo>
                      <a:pt x="0" y="18839"/>
                      <a:pt x="18839" y="0"/>
                      <a:pt x="42078" y="0"/>
                    </a:cubicBezTo>
                    <a:cubicBezTo>
                      <a:pt x="65317" y="0"/>
                      <a:pt x="84156" y="18839"/>
                      <a:pt x="84156" y="420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16"/>
              <p:cNvSpPr/>
              <p:nvPr/>
            </p:nvSpPr>
            <p:spPr>
              <a:xfrm>
                <a:off x="9790041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16"/>
              <p:cNvSpPr/>
              <p:nvPr/>
            </p:nvSpPr>
            <p:spPr>
              <a:xfrm>
                <a:off x="9621219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5" y="0"/>
                      <a:pt x="0" y="18814"/>
                      <a:pt x="0" y="42078"/>
                    </a:cubicBezTo>
                    <a:cubicBezTo>
                      <a:pt x="0" y="65342"/>
                      <a:pt x="18815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16"/>
              <p:cNvSpPr/>
              <p:nvPr/>
            </p:nvSpPr>
            <p:spPr>
              <a:xfrm>
                <a:off x="9452272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16"/>
              <p:cNvSpPr/>
              <p:nvPr/>
            </p:nvSpPr>
            <p:spPr>
              <a:xfrm>
                <a:off x="9283324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84156" y="42078"/>
                    </a:moveTo>
                    <a:cubicBezTo>
                      <a:pt x="84156" y="65317"/>
                      <a:pt x="65318" y="84156"/>
                      <a:pt x="42078" y="84156"/>
                    </a:cubicBezTo>
                    <a:cubicBezTo>
                      <a:pt x="18839" y="84156"/>
                      <a:pt x="0" y="65317"/>
                      <a:pt x="0" y="42078"/>
                    </a:cubicBezTo>
                    <a:cubicBezTo>
                      <a:pt x="0" y="18839"/>
                      <a:pt x="18839" y="0"/>
                      <a:pt x="42078" y="0"/>
                    </a:cubicBezTo>
                    <a:cubicBezTo>
                      <a:pt x="65318" y="0"/>
                      <a:pt x="84156" y="18839"/>
                      <a:pt x="84156" y="420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16"/>
              <p:cNvSpPr/>
              <p:nvPr/>
            </p:nvSpPr>
            <p:spPr>
              <a:xfrm>
                <a:off x="9114376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16"/>
              <p:cNvSpPr/>
              <p:nvPr/>
            </p:nvSpPr>
            <p:spPr>
              <a:xfrm>
                <a:off x="8945428" y="6433909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84156" y="42078"/>
                    </a:moveTo>
                    <a:cubicBezTo>
                      <a:pt x="84156" y="65317"/>
                      <a:pt x="65317" y="84156"/>
                      <a:pt x="42078" y="84156"/>
                    </a:cubicBezTo>
                    <a:cubicBezTo>
                      <a:pt x="18839" y="84156"/>
                      <a:pt x="0" y="65317"/>
                      <a:pt x="0" y="42078"/>
                    </a:cubicBezTo>
                    <a:cubicBezTo>
                      <a:pt x="0" y="18839"/>
                      <a:pt x="18839" y="0"/>
                      <a:pt x="42078" y="0"/>
                    </a:cubicBezTo>
                    <a:cubicBezTo>
                      <a:pt x="65317" y="0"/>
                      <a:pt x="84156" y="18839"/>
                      <a:pt x="84156" y="420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16"/>
              <p:cNvSpPr/>
              <p:nvPr/>
            </p:nvSpPr>
            <p:spPr>
              <a:xfrm>
                <a:off x="9965726" y="6591543"/>
                <a:ext cx="76147" cy="32543"/>
              </a:xfrm>
              <a:custGeom>
                <a:rect b="b" l="l" r="r" t="t"/>
                <a:pathLst>
                  <a:path extrusionOk="0" h="32543" w="76147">
                    <a:moveTo>
                      <a:pt x="35340" y="0"/>
                    </a:moveTo>
                    <a:cubicBezTo>
                      <a:pt x="20467" y="0"/>
                      <a:pt x="7500" y="7755"/>
                      <a:pt x="0" y="19323"/>
                    </a:cubicBezTo>
                    <a:lnTo>
                      <a:pt x="76147" y="32544"/>
                    </a:lnTo>
                    <a:cubicBezTo>
                      <a:pt x="71952" y="13984"/>
                      <a:pt x="55299" y="0"/>
                      <a:pt x="3534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16"/>
              <p:cNvSpPr/>
              <p:nvPr/>
            </p:nvSpPr>
            <p:spPr>
              <a:xfrm>
                <a:off x="9452272" y="6591543"/>
                <a:ext cx="63307" cy="69918"/>
              </a:xfrm>
              <a:custGeom>
                <a:rect b="b" l="l" r="r" t="t"/>
                <a:pathLst>
                  <a:path extrusionOk="0" h="69918" w="63307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52756"/>
                      <a:pt x="4195" y="62418"/>
                      <a:pt x="10678" y="69918"/>
                    </a:cubicBezTo>
                    <a:lnTo>
                      <a:pt x="63308" y="6102"/>
                    </a:lnTo>
                    <a:cubicBezTo>
                      <a:pt x="57079" y="2288"/>
                      <a:pt x="4983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16"/>
              <p:cNvSpPr/>
              <p:nvPr/>
            </p:nvSpPr>
            <p:spPr>
              <a:xfrm>
                <a:off x="9283324" y="6591543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1" y="84156"/>
                      <a:pt x="84156" y="65342"/>
                      <a:pt x="84156" y="42078"/>
                    </a:cubicBezTo>
                    <a:cubicBezTo>
                      <a:pt x="84029" y="18814"/>
                      <a:pt x="65214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16"/>
              <p:cNvSpPr/>
              <p:nvPr/>
            </p:nvSpPr>
            <p:spPr>
              <a:xfrm>
                <a:off x="9114376" y="6591543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16"/>
              <p:cNvSpPr/>
              <p:nvPr/>
            </p:nvSpPr>
            <p:spPr>
              <a:xfrm>
                <a:off x="8945428" y="6591543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16"/>
              <p:cNvSpPr/>
              <p:nvPr/>
            </p:nvSpPr>
            <p:spPr>
              <a:xfrm>
                <a:off x="9989752" y="6801425"/>
                <a:ext cx="51994" cy="30128"/>
              </a:xfrm>
              <a:custGeom>
                <a:rect b="b" l="l" r="r" t="t"/>
                <a:pathLst>
                  <a:path extrusionOk="0" h="30128" w="51994">
                    <a:moveTo>
                      <a:pt x="51994" y="0"/>
                    </a:moveTo>
                    <a:lnTo>
                      <a:pt x="51994" y="0"/>
                    </a:lnTo>
                    <a:lnTo>
                      <a:pt x="0" y="30128"/>
                    </a:lnTo>
                    <a:lnTo>
                      <a:pt x="0" y="30128"/>
                    </a:ln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16"/>
              <p:cNvSpPr/>
              <p:nvPr/>
            </p:nvSpPr>
            <p:spPr>
              <a:xfrm>
                <a:off x="9283324" y="6749304"/>
                <a:ext cx="82248" cy="83647"/>
              </a:xfrm>
              <a:custGeom>
                <a:rect b="b" l="l" r="r" t="t"/>
                <a:pathLst>
                  <a:path extrusionOk="0" h="83647" w="82248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3943"/>
                      <a:pt x="16780" y="81741"/>
                      <a:pt x="38137" y="83648"/>
                    </a:cubicBezTo>
                    <a:lnTo>
                      <a:pt x="82249" y="30256"/>
                    </a:lnTo>
                    <a:cubicBezTo>
                      <a:pt x="77164" y="12712"/>
                      <a:pt x="61147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16"/>
              <p:cNvSpPr/>
              <p:nvPr/>
            </p:nvSpPr>
            <p:spPr>
              <a:xfrm>
                <a:off x="9114376" y="6749304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16"/>
              <p:cNvSpPr/>
              <p:nvPr/>
            </p:nvSpPr>
            <p:spPr>
              <a:xfrm>
                <a:off x="8945428" y="6749304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16"/>
              <p:cNvSpPr/>
              <p:nvPr/>
            </p:nvSpPr>
            <p:spPr>
              <a:xfrm>
                <a:off x="9790294" y="6911769"/>
                <a:ext cx="61020" cy="35340"/>
              </a:xfrm>
              <a:custGeom>
                <a:rect b="b" l="l" r="r" t="t"/>
                <a:pathLst>
                  <a:path extrusionOk="0" h="35340" w="61020">
                    <a:moveTo>
                      <a:pt x="61020" y="0"/>
                    </a:moveTo>
                    <a:lnTo>
                      <a:pt x="0" y="35341"/>
                    </a:lnTo>
                    <a:lnTo>
                      <a:pt x="0" y="35341"/>
                    </a:lnTo>
                    <a:lnTo>
                      <a:pt x="61020" y="0"/>
                    </a:ln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16"/>
              <p:cNvSpPr/>
              <p:nvPr/>
            </p:nvSpPr>
            <p:spPr>
              <a:xfrm>
                <a:off x="9114376" y="6906938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16"/>
              <p:cNvSpPr/>
              <p:nvPr/>
            </p:nvSpPr>
            <p:spPr>
              <a:xfrm>
                <a:off x="8945428" y="6906938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16"/>
              <p:cNvSpPr/>
              <p:nvPr/>
            </p:nvSpPr>
            <p:spPr>
              <a:xfrm>
                <a:off x="9464349" y="7095336"/>
                <a:ext cx="70299" cy="40679"/>
              </a:xfrm>
              <a:custGeom>
                <a:rect b="b" l="l" r="r" t="t"/>
                <a:pathLst>
                  <a:path extrusionOk="0" h="40679" w="70299">
                    <a:moveTo>
                      <a:pt x="70299" y="0"/>
                    </a:moveTo>
                    <a:lnTo>
                      <a:pt x="70299" y="0"/>
                    </a:lnTo>
                    <a:lnTo>
                      <a:pt x="0" y="40680"/>
                    </a:lnTo>
                    <a:lnTo>
                      <a:pt x="0" y="40680"/>
                    </a:lnTo>
                    <a:lnTo>
                      <a:pt x="9407" y="35213"/>
                    </a:lnTo>
                    <a:lnTo>
                      <a:pt x="46654" y="13602"/>
                    </a:ln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16"/>
              <p:cNvSpPr/>
              <p:nvPr/>
            </p:nvSpPr>
            <p:spPr>
              <a:xfrm>
                <a:off x="8945428" y="7064572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16"/>
              <p:cNvSpPr/>
              <p:nvPr/>
            </p:nvSpPr>
            <p:spPr>
              <a:xfrm>
                <a:off x="9298960" y="7225003"/>
                <a:ext cx="11822" cy="6864"/>
              </a:xfrm>
              <a:custGeom>
                <a:rect b="b" l="l" r="r" t="t"/>
                <a:pathLst>
                  <a:path extrusionOk="0" h="6864" w="11822">
                    <a:moveTo>
                      <a:pt x="0" y="6865"/>
                    </a:moveTo>
                    <a:lnTo>
                      <a:pt x="0" y="6865"/>
                    </a:lnTo>
                    <a:lnTo>
                      <a:pt x="11822" y="0"/>
                    </a:lnTo>
                    <a:lnTo>
                      <a:pt x="11822" y="0"/>
                    </a:ln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16"/>
              <p:cNvSpPr/>
              <p:nvPr/>
            </p:nvSpPr>
            <p:spPr>
              <a:xfrm>
                <a:off x="8945428" y="7222333"/>
                <a:ext cx="53265" cy="60638"/>
              </a:xfrm>
              <a:custGeom>
                <a:rect b="b" l="l" r="r" t="t"/>
                <a:pathLst>
                  <a:path extrusionOk="0" h="60638" w="53265">
                    <a:moveTo>
                      <a:pt x="53265" y="1653"/>
                    </a:moveTo>
                    <a:cubicBezTo>
                      <a:pt x="49705" y="636"/>
                      <a:pt x="46019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48816"/>
                      <a:pt x="1780" y="55045"/>
                      <a:pt x="4576" y="60638"/>
                    </a:cubicBezTo>
                    <a:lnTo>
                      <a:pt x="53265" y="1653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16"/>
              <p:cNvSpPr/>
              <p:nvPr/>
            </p:nvSpPr>
            <p:spPr>
              <a:xfrm>
                <a:off x="8947843" y="7394205"/>
                <a:ext cx="71061" cy="41061"/>
              </a:xfrm>
              <a:custGeom>
                <a:rect b="b" l="l" r="r" t="t"/>
                <a:pathLst>
                  <a:path extrusionOk="0" h="41061" w="71061">
                    <a:moveTo>
                      <a:pt x="0" y="41061"/>
                    </a:moveTo>
                    <a:lnTo>
                      <a:pt x="0" y="41061"/>
                    </a:lnTo>
                    <a:lnTo>
                      <a:pt x="71062" y="0"/>
                    </a:lnTo>
                    <a:lnTo>
                      <a:pt x="71062" y="0"/>
                    </a:lnTo>
                    <a:close/>
                  </a:path>
                </a:pathLst>
              </a:custGeom>
              <a:solidFill>
                <a:srgbClr val="FBAE4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16"/>
              <p:cNvSpPr/>
              <p:nvPr/>
            </p:nvSpPr>
            <p:spPr>
              <a:xfrm>
                <a:off x="9958988" y="7537474"/>
                <a:ext cx="84156" cy="84156"/>
              </a:xfrm>
              <a:custGeom>
                <a:rect b="b" l="l" r="r" t="t"/>
                <a:pathLst>
                  <a:path extrusionOk="0" h="84156" w="84156">
                    <a:moveTo>
                      <a:pt x="42078" y="84156"/>
                    </a:move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127" y="65342"/>
                      <a:pt x="18941" y="84156"/>
                      <a:pt x="42078" y="841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16"/>
              <p:cNvSpPr/>
              <p:nvPr/>
            </p:nvSpPr>
            <p:spPr>
              <a:xfrm>
                <a:off x="9792202" y="7550695"/>
                <a:ext cx="82122" cy="70935"/>
              </a:xfrm>
              <a:custGeom>
                <a:rect b="b" l="l" r="r" t="t"/>
                <a:pathLst>
                  <a:path extrusionOk="0" h="70935" w="82122">
                    <a:moveTo>
                      <a:pt x="4831" y="38137"/>
                    </a:moveTo>
                    <a:lnTo>
                      <a:pt x="0" y="40934"/>
                    </a:lnTo>
                    <a:cubicBezTo>
                      <a:pt x="5212" y="58223"/>
                      <a:pt x="21102" y="70935"/>
                      <a:pt x="40044" y="70935"/>
                    </a:cubicBezTo>
                    <a:cubicBezTo>
                      <a:pt x="63308" y="70935"/>
                      <a:pt x="82122" y="52121"/>
                      <a:pt x="82122" y="28857"/>
                    </a:cubicBezTo>
                    <a:cubicBezTo>
                      <a:pt x="82122" y="17670"/>
                      <a:pt x="77673" y="7500"/>
                      <a:pt x="70554" y="0"/>
                    </a:cubicBezTo>
                    <a:lnTo>
                      <a:pt x="4831" y="3813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16"/>
              <p:cNvSpPr/>
              <p:nvPr/>
            </p:nvSpPr>
            <p:spPr>
              <a:xfrm>
                <a:off x="9958988" y="7695108"/>
                <a:ext cx="84156" cy="79452"/>
              </a:xfrm>
              <a:custGeom>
                <a:rect b="b" l="l" r="r" t="t"/>
                <a:pathLst>
                  <a:path extrusionOk="0" h="79452" w="84156">
                    <a:moveTo>
                      <a:pt x="61019" y="79453"/>
                    </a:moveTo>
                    <a:cubicBezTo>
                      <a:pt x="74622" y="72461"/>
                      <a:pt x="84156" y="58477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58477"/>
                      <a:pt x="9407" y="72461"/>
                      <a:pt x="23137" y="79453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16"/>
              <p:cNvSpPr/>
              <p:nvPr/>
            </p:nvSpPr>
            <p:spPr>
              <a:xfrm>
                <a:off x="9790041" y="7695108"/>
                <a:ext cx="84156" cy="79452"/>
              </a:xfrm>
              <a:custGeom>
                <a:rect b="b" l="l" r="r" t="t"/>
                <a:pathLst>
                  <a:path extrusionOk="0" h="79452" w="84156">
                    <a:moveTo>
                      <a:pt x="61019" y="79453"/>
                    </a:moveTo>
                    <a:cubicBezTo>
                      <a:pt x="74622" y="72461"/>
                      <a:pt x="84156" y="58477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58477"/>
                      <a:pt x="9407" y="72461"/>
                      <a:pt x="23137" y="79453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16"/>
              <p:cNvSpPr/>
              <p:nvPr/>
            </p:nvSpPr>
            <p:spPr>
              <a:xfrm>
                <a:off x="9621092" y="7695108"/>
                <a:ext cx="84156" cy="79452"/>
              </a:xfrm>
              <a:custGeom>
                <a:rect b="b" l="l" r="r" t="t"/>
                <a:pathLst>
                  <a:path extrusionOk="0" h="79452" w="84156">
                    <a:moveTo>
                      <a:pt x="61020" y="79453"/>
                    </a:moveTo>
                    <a:cubicBezTo>
                      <a:pt x="74622" y="72461"/>
                      <a:pt x="84156" y="58477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5" y="0"/>
                      <a:pt x="0" y="18814"/>
                      <a:pt x="0" y="42078"/>
                    </a:cubicBezTo>
                    <a:cubicBezTo>
                      <a:pt x="0" y="58477"/>
                      <a:pt x="9408" y="72461"/>
                      <a:pt x="23137" y="79453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16"/>
              <p:cNvSpPr/>
              <p:nvPr/>
            </p:nvSpPr>
            <p:spPr>
              <a:xfrm>
                <a:off x="9475917" y="7739983"/>
                <a:ext cx="60129" cy="34832"/>
              </a:xfrm>
              <a:custGeom>
                <a:rect b="b" l="l" r="r" t="t"/>
                <a:pathLst>
                  <a:path extrusionOk="0" h="34832" w="60129">
                    <a:moveTo>
                      <a:pt x="37247" y="34578"/>
                    </a:moveTo>
                    <a:cubicBezTo>
                      <a:pt x="50087" y="28095"/>
                      <a:pt x="59113" y="15128"/>
                      <a:pt x="60129" y="0"/>
                    </a:cubicBezTo>
                    <a:lnTo>
                      <a:pt x="382" y="34578"/>
                    </a:lnTo>
                    <a:lnTo>
                      <a:pt x="0" y="34832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1" name="Google Shape;391;p16"/>
            <p:cNvSpPr/>
            <p:nvPr/>
          </p:nvSpPr>
          <p:spPr>
            <a:xfrm>
              <a:off x="8712200" y="6540694"/>
              <a:ext cx="1346199" cy="1031993"/>
            </a:xfrm>
            <a:custGeom>
              <a:rect b="b" l="l" r="r" t="t"/>
              <a:pathLst>
                <a:path extrusionOk="0" h="1031993" w="1347515">
                  <a:moveTo>
                    <a:pt x="1331117" y="83521"/>
                  </a:moveTo>
                  <a:lnTo>
                    <a:pt x="1254969" y="70300"/>
                  </a:lnTo>
                  <a:lnTo>
                    <a:pt x="851859" y="0"/>
                  </a:lnTo>
                  <a:lnTo>
                    <a:pt x="804823" y="56952"/>
                  </a:lnTo>
                  <a:lnTo>
                    <a:pt x="752193" y="120768"/>
                  </a:lnTo>
                  <a:lnTo>
                    <a:pt x="654689" y="238866"/>
                  </a:lnTo>
                  <a:lnTo>
                    <a:pt x="610578" y="292258"/>
                  </a:lnTo>
                  <a:lnTo>
                    <a:pt x="287809" y="683292"/>
                  </a:lnTo>
                  <a:lnTo>
                    <a:pt x="239120" y="742151"/>
                  </a:lnTo>
                  <a:lnTo>
                    <a:pt x="0" y="1031994"/>
                  </a:lnTo>
                  <a:lnTo>
                    <a:pt x="236960" y="894573"/>
                  </a:lnTo>
                  <a:lnTo>
                    <a:pt x="308022" y="853512"/>
                  </a:lnTo>
                  <a:lnTo>
                    <a:pt x="588076" y="691174"/>
                  </a:lnTo>
                  <a:lnTo>
                    <a:pt x="599899" y="684309"/>
                  </a:lnTo>
                  <a:lnTo>
                    <a:pt x="753465" y="595322"/>
                  </a:lnTo>
                  <a:lnTo>
                    <a:pt x="823764" y="554643"/>
                  </a:lnTo>
                  <a:lnTo>
                    <a:pt x="1079411" y="406416"/>
                  </a:lnTo>
                  <a:lnTo>
                    <a:pt x="1140431" y="371075"/>
                  </a:lnTo>
                  <a:lnTo>
                    <a:pt x="1278869" y="290860"/>
                  </a:lnTo>
                  <a:lnTo>
                    <a:pt x="1330863" y="260732"/>
                  </a:lnTo>
                  <a:lnTo>
                    <a:pt x="1347516" y="251070"/>
                  </a:lnTo>
                  <a:lnTo>
                    <a:pt x="1347516" y="86317"/>
                  </a:lnTo>
                  <a:close/>
                </a:path>
              </a:pathLst>
            </a:custGeom>
            <a:solidFill>
              <a:srgbClr val="654A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2" name="Google Shape;392;p16"/>
            <p:cNvGrpSpPr/>
            <p:nvPr/>
          </p:nvGrpSpPr>
          <p:grpSpPr>
            <a:xfrm>
              <a:off x="0" y="6099064"/>
              <a:ext cx="8675083" cy="1675623"/>
              <a:chOff x="-9832" y="6099064"/>
              <a:chExt cx="8683563" cy="1675623"/>
            </a:xfrm>
          </p:grpSpPr>
          <p:sp>
            <p:nvSpPr>
              <p:cNvPr id="393" name="Google Shape;393;p16"/>
              <p:cNvSpPr/>
              <p:nvPr/>
            </p:nvSpPr>
            <p:spPr>
              <a:xfrm>
                <a:off x="-9832" y="6099064"/>
                <a:ext cx="1421120" cy="1675623"/>
              </a:xfrm>
              <a:custGeom>
                <a:rect b="b" l="l" r="r" t="t"/>
                <a:pathLst>
                  <a:path extrusionOk="0" h="1675623" w="1421120">
                    <a:moveTo>
                      <a:pt x="438070" y="0"/>
                    </a:moveTo>
                    <a:cubicBezTo>
                      <a:pt x="282088" y="0"/>
                      <a:pt x="133989" y="33052"/>
                      <a:pt x="0" y="92292"/>
                    </a:cubicBezTo>
                    <a:lnTo>
                      <a:pt x="0" y="1675623"/>
                    </a:lnTo>
                    <a:lnTo>
                      <a:pt x="488792" y="1675623"/>
                    </a:lnTo>
                    <a:lnTo>
                      <a:pt x="488792" y="637528"/>
                    </a:lnTo>
                    <a:cubicBezTo>
                      <a:pt x="488792" y="629900"/>
                      <a:pt x="495021" y="623671"/>
                      <a:pt x="502649" y="623671"/>
                    </a:cubicBezTo>
                    <a:lnTo>
                      <a:pt x="1421121" y="623671"/>
                    </a:lnTo>
                    <a:cubicBezTo>
                      <a:pt x="1247342" y="255138"/>
                      <a:pt x="872580" y="0"/>
                      <a:pt x="4380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16"/>
              <p:cNvSpPr/>
              <p:nvPr/>
            </p:nvSpPr>
            <p:spPr>
              <a:xfrm>
                <a:off x="506673" y="6750448"/>
                <a:ext cx="982669" cy="1024112"/>
              </a:xfrm>
              <a:custGeom>
                <a:rect b="b" l="l" r="r" t="t"/>
                <a:pathLst>
                  <a:path extrusionOk="0" h="1024112" w="982669">
                    <a:moveTo>
                      <a:pt x="0" y="0"/>
                    </a:moveTo>
                    <a:lnTo>
                      <a:pt x="0" y="1024112"/>
                    </a:lnTo>
                    <a:lnTo>
                      <a:pt x="201492" y="1024112"/>
                    </a:lnTo>
                    <a:lnTo>
                      <a:pt x="201492" y="201492"/>
                    </a:lnTo>
                    <a:lnTo>
                      <a:pt x="982670" y="201492"/>
                    </a:lnTo>
                    <a:cubicBezTo>
                      <a:pt x="967288" y="131573"/>
                      <a:pt x="945295" y="64198"/>
                      <a:pt x="91720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16"/>
              <p:cNvSpPr/>
              <p:nvPr/>
            </p:nvSpPr>
            <p:spPr>
              <a:xfrm>
                <a:off x="6864914" y="7528703"/>
                <a:ext cx="170346" cy="170346"/>
              </a:xfrm>
              <a:custGeom>
                <a:rect b="b" l="l" r="r" t="t"/>
                <a:pathLst>
                  <a:path extrusionOk="0" h="170346" w="170346">
                    <a:moveTo>
                      <a:pt x="0" y="8899"/>
                    </a:moveTo>
                    <a:lnTo>
                      <a:pt x="0" y="170346"/>
                    </a:lnTo>
                    <a:lnTo>
                      <a:pt x="170347" y="170346"/>
                    </a:lnTo>
                    <a:lnTo>
                      <a:pt x="170347" y="0"/>
                    </a:lnTo>
                    <a:lnTo>
                      <a:pt x="1080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16"/>
              <p:cNvSpPr/>
              <p:nvPr/>
            </p:nvSpPr>
            <p:spPr>
              <a:xfrm>
                <a:off x="6864914" y="7715702"/>
                <a:ext cx="170346" cy="58858"/>
              </a:xfrm>
              <a:custGeom>
                <a:rect b="b" l="l" r="r" t="t"/>
                <a:pathLst>
                  <a:path extrusionOk="0" h="58858" w="170346">
                    <a:moveTo>
                      <a:pt x="170347" y="58859"/>
                    </a:moveTo>
                    <a:lnTo>
                      <a:pt x="170347" y="0"/>
                    </a:lnTo>
                    <a:lnTo>
                      <a:pt x="0" y="0"/>
                    </a:lnTo>
                    <a:lnTo>
                      <a:pt x="0" y="5885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16"/>
              <p:cNvSpPr/>
              <p:nvPr/>
            </p:nvSpPr>
            <p:spPr>
              <a:xfrm>
                <a:off x="6895932" y="7396875"/>
                <a:ext cx="139328" cy="115174"/>
              </a:xfrm>
              <a:custGeom>
                <a:rect b="b" l="l" r="r" t="t"/>
                <a:pathLst>
                  <a:path extrusionOk="0" h="115174" w="139328">
                    <a:moveTo>
                      <a:pt x="139328" y="115174"/>
                    </a:moveTo>
                    <a:lnTo>
                      <a:pt x="139328" y="0"/>
                    </a:lnTo>
                    <a:lnTo>
                      <a:pt x="0" y="11517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16"/>
              <p:cNvSpPr/>
              <p:nvPr/>
            </p:nvSpPr>
            <p:spPr>
              <a:xfrm>
                <a:off x="6677915" y="7715702"/>
                <a:ext cx="170345" cy="58858"/>
              </a:xfrm>
              <a:custGeom>
                <a:rect b="b" l="l" r="r" t="t"/>
                <a:pathLst>
                  <a:path extrusionOk="0" h="58858" w="170345">
                    <a:moveTo>
                      <a:pt x="170346" y="58859"/>
                    </a:moveTo>
                    <a:lnTo>
                      <a:pt x="170346" y="0"/>
                    </a:lnTo>
                    <a:lnTo>
                      <a:pt x="0" y="0"/>
                    </a:lnTo>
                    <a:lnTo>
                      <a:pt x="0" y="5885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9" name="Google Shape;399;p16"/>
              <p:cNvSpPr/>
              <p:nvPr/>
            </p:nvSpPr>
            <p:spPr>
              <a:xfrm>
                <a:off x="6578249" y="7715702"/>
                <a:ext cx="83012" cy="58858"/>
              </a:xfrm>
              <a:custGeom>
                <a:rect b="b" l="l" r="r" t="t"/>
                <a:pathLst>
                  <a:path extrusionOk="0" h="58858" w="83012">
                    <a:moveTo>
                      <a:pt x="83012" y="58859"/>
                    </a:moveTo>
                    <a:lnTo>
                      <a:pt x="83012" y="0"/>
                    </a:lnTo>
                    <a:lnTo>
                      <a:pt x="71316" y="0"/>
                    </a:lnTo>
                    <a:lnTo>
                      <a:pt x="0" y="5885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0" name="Google Shape;400;p16"/>
              <p:cNvSpPr/>
              <p:nvPr/>
            </p:nvSpPr>
            <p:spPr>
              <a:xfrm>
                <a:off x="7051914" y="6962492"/>
                <a:ext cx="1477563" cy="812069"/>
              </a:xfrm>
              <a:custGeom>
                <a:rect b="b" l="l" r="r" t="t"/>
                <a:pathLst>
                  <a:path extrusionOk="0" h="812069" w="1477563">
                    <a:moveTo>
                      <a:pt x="1477564" y="812069"/>
                    </a:moveTo>
                    <a:lnTo>
                      <a:pt x="864571" y="298233"/>
                    </a:lnTo>
                    <a:lnTo>
                      <a:pt x="859105" y="293657"/>
                    </a:lnTo>
                    <a:lnTo>
                      <a:pt x="508751" y="0"/>
                    </a:lnTo>
                    <a:lnTo>
                      <a:pt x="0" y="420527"/>
                    </a:lnTo>
                    <a:lnTo>
                      <a:pt x="0" y="549558"/>
                    </a:lnTo>
                    <a:lnTo>
                      <a:pt x="0" y="566211"/>
                    </a:lnTo>
                    <a:lnTo>
                      <a:pt x="0" y="736557"/>
                    </a:lnTo>
                    <a:lnTo>
                      <a:pt x="0" y="753211"/>
                    </a:lnTo>
                    <a:lnTo>
                      <a:pt x="0" y="81206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1" name="Google Shape;401;p16"/>
              <p:cNvSpPr/>
              <p:nvPr/>
            </p:nvSpPr>
            <p:spPr>
              <a:xfrm>
                <a:off x="6677915" y="7551458"/>
                <a:ext cx="170345" cy="147591"/>
              </a:xfrm>
              <a:custGeom>
                <a:rect b="b" l="l" r="r" t="t"/>
                <a:pathLst>
                  <a:path extrusionOk="0" h="147591" w="170345">
                    <a:moveTo>
                      <a:pt x="0" y="147591"/>
                    </a:moveTo>
                    <a:lnTo>
                      <a:pt x="170346" y="147591"/>
                    </a:lnTo>
                    <a:lnTo>
                      <a:pt x="170346" y="0"/>
                    </a:lnTo>
                    <a:lnTo>
                      <a:pt x="0" y="1407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2" name="Google Shape;402;p16"/>
              <p:cNvSpPr/>
              <p:nvPr/>
            </p:nvSpPr>
            <p:spPr>
              <a:xfrm>
                <a:off x="2425485" y="7039783"/>
                <a:ext cx="1928346" cy="135641"/>
              </a:xfrm>
              <a:custGeom>
                <a:rect b="b" l="l" r="r" t="t"/>
                <a:pathLst>
                  <a:path extrusionOk="0" h="135641" w="1928346">
                    <a:moveTo>
                      <a:pt x="1896947" y="50723"/>
                    </a:moveTo>
                    <a:cubicBezTo>
                      <a:pt x="1879022" y="71571"/>
                      <a:pt x="1855377" y="83139"/>
                      <a:pt x="1830206" y="83139"/>
                    </a:cubicBezTo>
                    <a:cubicBezTo>
                      <a:pt x="1830206" y="83139"/>
                      <a:pt x="1830206" y="83139"/>
                      <a:pt x="1830206" y="83139"/>
                    </a:cubicBezTo>
                    <a:cubicBezTo>
                      <a:pt x="1805163" y="83139"/>
                      <a:pt x="1781391" y="71698"/>
                      <a:pt x="1763339" y="50595"/>
                    </a:cubicBezTo>
                    <a:cubicBezTo>
                      <a:pt x="1735245" y="17924"/>
                      <a:pt x="1697489" y="0"/>
                      <a:pt x="1656936" y="0"/>
                    </a:cubicBezTo>
                    <a:cubicBezTo>
                      <a:pt x="1616383" y="0"/>
                      <a:pt x="1578500" y="17924"/>
                      <a:pt x="1550406" y="50723"/>
                    </a:cubicBezTo>
                    <a:cubicBezTo>
                      <a:pt x="1532481" y="71571"/>
                      <a:pt x="1508837" y="83139"/>
                      <a:pt x="1483666" y="83139"/>
                    </a:cubicBezTo>
                    <a:lnTo>
                      <a:pt x="1483666" y="83139"/>
                    </a:lnTo>
                    <a:cubicBezTo>
                      <a:pt x="1458622" y="83139"/>
                      <a:pt x="1434850" y="71698"/>
                      <a:pt x="1416926" y="50723"/>
                    </a:cubicBezTo>
                    <a:cubicBezTo>
                      <a:pt x="1388831" y="18052"/>
                      <a:pt x="1351075" y="127"/>
                      <a:pt x="1310523" y="127"/>
                    </a:cubicBezTo>
                    <a:cubicBezTo>
                      <a:pt x="1269970" y="127"/>
                      <a:pt x="1232087" y="18052"/>
                      <a:pt x="1203993" y="50850"/>
                    </a:cubicBezTo>
                    <a:cubicBezTo>
                      <a:pt x="1186068" y="71698"/>
                      <a:pt x="1162423" y="83266"/>
                      <a:pt x="1137253" y="83266"/>
                    </a:cubicBezTo>
                    <a:cubicBezTo>
                      <a:pt x="1112336" y="83266"/>
                      <a:pt x="1088691" y="71825"/>
                      <a:pt x="1070766" y="51231"/>
                    </a:cubicBezTo>
                    <a:cubicBezTo>
                      <a:pt x="1070640" y="51104"/>
                      <a:pt x="1070512" y="50977"/>
                      <a:pt x="1070512" y="50850"/>
                    </a:cubicBezTo>
                    <a:cubicBezTo>
                      <a:pt x="1042418" y="18179"/>
                      <a:pt x="1004662" y="254"/>
                      <a:pt x="964109" y="254"/>
                    </a:cubicBezTo>
                    <a:cubicBezTo>
                      <a:pt x="923557" y="254"/>
                      <a:pt x="885674" y="18179"/>
                      <a:pt x="857579" y="50977"/>
                    </a:cubicBezTo>
                    <a:cubicBezTo>
                      <a:pt x="839655" y="71825"/>
                      <a:pt x="816010" y="83393"/>
                      <a:pt x="790839" y="83393"/>
                    </a:cubicBezTo>
                    <a:lnTo>
                      <a:pt x="790839" y="83393"/>
                    </a:lnTo>
                    <a:cubicBezTo>
                      <a:pt x="765796" y="83393"/>
                      <a:pt x="742024" y="71952"/>
                      <a:pt x="724099" y="50977"/>
                    </a:cubicBezTo>
                    <a:cubicBezTo>
                      <a:pt x="696005" y="18306"/>
                      <a:pt x="658249" y="381"/>
                      <a:pt x="617696" y="381"/>
                    </a:cubicBezTo>
                    <a:cubicBezTo>
                      <a:pt x="617696" y="381"/>
                      <a:pt x="617696" y="381"/>
                      <a:pt x="617696" y="381"/>
                    </a:cubicBezTo>
                    <a:cubicBezTo>
                      <a:pt x="577144" y="381"/>
                      <a:pt x="539261" y="18306"/>
                      <a:pt x="511293" y="50977"/>
                    </a:cubicBezTo>
                    <a:cubicBezTo>
                      <a:pt x="511166" y="51104"/>
                      <a:pt x="511039" y="51231"/>
                      <a:pt x="510912" y="51358"/>
                    </a:cubicBezTo>
                    <a:cubicBezTo>
                      <a:pt x="492987" y="72079"/>
                      <a:pt x="469469" y="83393"/>
                      <a:pt x="444426" y="83393"/>
                    </a:cubicBezTo>
                    <a:lnTo>
                      <a:pt x="444426" y="83393"/>
                    </a:lnTo>
                    <a:cubicBezTo>
                      <a:pt x="419382" y="83393"/>
                      <a:pt x="395610" y="71952"/>
                      <a:pt x="377686" y="50977"/>
                    </a:cubicBezTo>
                    <a:cubicBezTo>
                      <a:pt x="349591" y="18306"/>
                      <a:pt x="311836" y="381"/>
                      <a:pt x="271283" y="381"/>
                    </a:cubicBezTo>
                    <a:cubicBezTo>
                      <a:pt x="230603" y="381"/>
                      <a:pt x="192847" y="18306"/>
                      <a:pt x="164880" y="50977"/>
                    </a:cubicBezTo>
                    <a:cubicBezTo>
                      <a:pt x="146955" y="71825"/>
                      <a:pt x="123310" y="83393"/>
                      <a:pt x="98140" y="83393"/>
                    </a:cubicBezTo>
                    <a:cubicBezTo>
                      <a:pt x="73096" y="83393"/>
                      <a:pt x="49324" y="71952"/>
                      <a:pt x="31399" y="50977"/>
                    </a:cubicBezTo>
                    <a:cubicBezTo>
                      <a:pt x="27967" y="47036"/>
                      <a:pt x="24408" y="43222"/>
                      <a:pt x="20721" y="39663"/>
                    </a:cubicBezTo>
                    <a:cubicBezTo>
                      <a:pt x="13348" y="57460"/>
                      <a:pt x="6483" y="75512"/>
                      <a:pt x="0" y="93818"/>
                    </a:cubicBezTo>
                    <a:cubicBezTo>
                      <a:pt x="26950" y="120768"/>
                      <a:pt x="61401" y="135641"/>
                      <a:pt x="98140" y="135641"/>
                    </a:cubicBezTo>
                    <a:cubicBezTo>
                      <a:pt x="138820" y="135641"/>
                      <a:pt x="176575" y="117717"/>
                      <a:pt x="204543" y="85046"/>
                    </a:cubicBezTo>
                    <a:cubicBezTo>
                      <a:pt x="222467" y="64198"/>
                      <a:pt x="246112" y="52629"/>
                      <a:pt x="271283" y="52629"/>
                    </a:cubicBezTo>
                    <a:cubicBezTo>
                      <a:pt x="296326" y="52629"/>
                      <a:pt x="320099" y="64071"/>
                      <a:pt x="338023" y="85046"/>
                    </a:cubicBezTo>
                    <a:cubicBezTo>
                      <a:pt x="366117" y="117717"/>
                      <a:pt x="403873" y="135641"/>
                      <a:pt x="444426" y="135641"/>
                    </a:cubicBezTo>
                    <a:cubicBezTo>
                      <a:pt x="444426" y="135641"/>
                      <a:pt x="444426" y="135641"/>
                      <a:pt x="444426" y="135641"/>
                    </a:cubicBezTo>
                    <a:cubicBezTo>
                      <a:pt x="484979" y="135641"/>
                      <a:pt x="522861" y="117717"/>
                      <a:pt x="550829" y="85046"/>
                    </a:cubicBezTo>
                    <a:cubicBezTo>
                      <a:pt x="550956" y="84919"/>
                      <a:pt x="551083" y="84792"/>
                      <a:pt x="551210" y="84665"/>
                    </a:cubicBezTo>
                    <a:cubicBezTo>
                      <a:pt x="569135" y="63943"/>
                      <a:pt x="592653" y="52629"/>
                      <a:pt x="617696" y="52629"/>
                    </a:cubicBezTo>
                    <a:cubicBezTo>
                      <a:pt x="642740" y="52629"/>
                      <a:pt x="666512" y="64071"/>
                      <a:pt x="684436" y="85046"/>
                    </a:cubicBezTo>
                    <a:cubicBezTo>
                      <a:pt x="712531" y="117717"/>
                      <a:pt x="750287" y="135641"/>
                      <a:pt x="790839" y="135641"/>
                    </a:cubicBezTo>
                    <a:cubicBezTo>
                      <a:pt x="790839" y="135641"/>
                      <a:pt x="790839" y="135641"/>
                      <a:pt x="790839" y="135641"/>
                    </a:cubicBezTo>
                    <a:cubicBezTo>
                      <a:pt x="831392" y="135641"/>
                      <a:pt x="869275" y="117717"/>
                      <a:pt x="897369" y="84919"/>
                    </a:cubicBezTo>
                    <a:cubicBezTo>
                      <a:pt x="915294" y="64071"/>
                      <a:pt x="938939" y="52629"/>
                      <a:pt x="964109" y="52502"/>
                    </a:cubicBezTo>
                    <a:cubicBezTo>
                      <a:pt x="989026" y="52502"/>
                      <a:pt x="1012671" y="63943"/>
                      <a:pt x="1030596" y="84537"/>
                    </a:cubicBezTo>
                    <a:cubicBezTo>
                      <a:pt x="1030722" y="84665"/>
                      <a:pt x="1030850" y="84792"/>
                      <a:pt x="1030850" y="84919"/>
                    </a:cubicBezTo>
                    <a:cubicBezTo>
                      <a:pt x="1058944" y="117590"/>
                      <a:pt x="1096700" y="135514"/>
                      <a:pt x="1137253" y="135514"/>
                    </a:cubicBezTo>
                    <a:cubicBezTo>
                      <a:pt x="1177805" y="135514"/>
                      <a:pt x="1215688" y="117590"/>
                      <a:pt x="1243783" y="84792"/>
                    </a:cubicBezTo>
                    <a:cubicBezTo>
                      <a:pt x="1261707" y="63943"/>
                      <a:pt x="1285352" y="52375"/>
                      <a:pt x="1310523" y="52375"/>
                    </a:cubicBezTo>
                    <a:cubicBezTo>
                      <a:pt x="1335566" y="52375"/>
                      <a:pt x="1359338" y="63816"/>
                      <a:pt x="1377263" y="84792"/>
                    </a:cubicBezTo>
                    <a:cubicBezTo>
                      <a:pt x="1405357" y="117463"/>
                      <a:pt x="1443113" y="135387"/>
                      <a:pt x="1483666" y="135387"/>
                    </a:cubicBezTo>
                    <a:cubicBezTo>
                      <a:pt x="1483666" y="135387"/>
                      <a:pt x="1483666" y="135387"/>
                      <a:pt x="1483666" y="135387"/>
                    </a:cubicBezTo>
                    <a:cubicBezTo>
                      <a:pt x="1524218" y="135387"/>
                      <a:pt x="1562102" y="117463"/>
                      <a:pt x="1590196" y="84665"/>
                    </a:cubicBezTo>
                    <a:cubicBezTo>
                      <a:pt x="1608120" y="63816"/>
                      <a:pt x="1631765" y="52375"/>
                      <a:pt x="1656936" y="52375"/>
                    </a:cubicBezTo>
                    <a:cubicBezTo>
                      <a:pt x="1681980" y="52375"/>
                      <a:pt x="1705752" y="63816"/>
                      <a:pt x="1723803" y="84919"/>
                    </a:cubicBezTo>
                    <a:cubicBezTo>
                      <a:pt x="1751898" y="117590"/>
                      <a:pt x="1789654" y="135514"/>
                      <a:pt x="1830206" y="135514"/>
                    </a:cubicBezTo>
                    <a:cubicBezTo>
                      <a:pt x="1830206" y="135514"/>
                      <a:pt x="1830206" y="135514"/>
                      <a:pt x="1830206" y="135514"/>
                    </a:cubicBezTo>
                    <a:cubicBezTo>
                      <a:pt x="1866945" y="135514"/>
                      <a:pt x="1901269" y="120641"/>
                      <a:pt x="1928346" y="93563"/>
                    </a:cubicBezTo>
                    <a:cubicBezTo>
                      <a:pt x="1921990" y="75257"/>
                      <a:pt x="1914998" y="57206"/>
                      <a:pt x="1907625" y="39408"/>
                    </a:cubicBezTo>
                    <a:cubicBezTo>
                      <a:pt x="1903938" y="42968"/>
                      <a:pt x="1900379" y="46655"/>
                      <a:pt x="1896947" y="5072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3" name="Google Shape;403;p16"/>
              <p:cNvSpPr/>
              <p:nvPr/>
            </p:nvSpPr>
            <p:spPr>
              <a:xfrm>
                <a:off x="5556171" y="6946347"/>
                <a:ext cx="170219" cy="4703"/>
              </a:xfrm>
              <a:custGeom>
                <a:rect b="b" l="l" r="r" t="t"/>
                <a:pathLst>
                  <a:path extrusionOk="0" h="4703" w="170219">
                    <a:moveTo>
                      <a:pt x="0" y="0"/>
                    </a:moveTo>
                    <a:lnTo>
                      <a:pt x="170219" y="0"/>
                    </a:lnTo>
                    <a:lnTo>
                      <a:pt x="170219" y="4704"/>
                    </a:lnTo>
                    <a:lnTo>
                      <a:pt x="0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4" name="Google Shape;404;p16"/>
              <p:cNvSpPr/>
              <p:nvPr/>
            </p:nvSpPr>
            <p:spPr>
              <a:xfrm>
                <a:off x="5556171" y="6967831"/>
                <a:ext cx="170092" cy="2796"/>
              </a:xfrm>
              <a:custGeom>
                <a:rect b="b" l="l" r="r" t="t"/>
                <a:pathLst>
                  <a:path extrusionOk="0" h="2796" w="170092">
                    <a:moveTo>
                      <a:pt x="0" y="0"/>
                    </a:moveTo>
                    <a:lnTo>
                      <a:pt x="170092" y="0"/>
                    </a:lnTo>
                    <a:lnTo>
                      <a:pt x="170092" y="2797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5" name="Google Shape;405;p16"/>
              <p:cNvSpPr/>
              <p:nvPr/>
            </p:nvSpPr>
            <p:spPr>
              <a:xfrm>
                <a:off x="6117043" y="6967831"/>
                <a:ext cx="45764" cy="2796"/>
              </a:xfrm>
              <a:custGeom>
                <a:rect b="b" l="l" r="r" t="t"/>
                <a:pathLst>
                  <a:path extrusionOk="0" h="2796" w="45764">
                    <a:moveTo>
                      <a:pt x="0" y="2797"/>
                    </a:moveTo>
                    <a:lnTo>
                      <a:pt x="43858" y="2797"/>
                    </a:lnTo>
                    <a:cubicBezTo>
                      <a:pt x="44493" y="1907"/>
                      <a:pt x="45129" y="890"/>
                      <a:pt x="45765" y="0"/>
                    </a:cubicBezTo>
                    <a:lnTo>
                      <a:pt x="0" y="0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6" name="Google Shape;406;p16"/>
              <p:cNvSpPr/>
              <p:nvPr/>
            </p:nvSpPr>
            <p:spPr>
              <a:xfrm>
                <a:off x="5743043" y="6967831"/>
                <a:ext cx="170219" cy="2796"/>
              </a:xfrm>
              <a:custGeom>
                <a:rect b="b" l="l" r="r" t="t"/>
                <a:pathLst>
                  <a:path extrusionOk="0" h="2796" w="170219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2797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7" name="Google Shape;407;p16"/>
              <p:cNvSpPr/>
              <p:nvPr/>
            </p:nvSpPr>
            <p:spPr>
              <a:xfrm>
                <a:off x="5743043" y="6946347"/>
                <a:ext cx="170219" cy="4703"/>
              </a:xfrm>
              <a:custGeom>
                <a:rect b="b" l="l" r="r" t="t"/>
                <a:pathLst>
                  <a:path extrusionOk="0" h="4703" w="170219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4704"/>
                    </a:lnTo>
                    <a:lnTo>
                      <a:pt x="0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8" name="Google Shape;408;p16"/>
              <p:cNvSpPr/>
              <p:nvPr/>
            </p:nvSpPr>
            <p:spPr>
              <a:xfrm>
                <a:off x="5930170" y="6946347"/>
                <a:ext cx="170219" cy="4703"/>
              </a:xfrm>
              <a:custGeom>
                <a:rect b="b" l="l" r="r" t="t"/>
                <a:pathLst>
                  <a:path extrusionOk="0" h="4703" w="170219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4704"/>
                    </a:lnTo>
                    <a:lnTo>
                      <a:pt x="0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9" name="Google Shape;409;p16"/>
              <p:cNvSpPr/>
              <p:nvPr/>
            </p:nvSpPr>
            <p:spPr>
              <a:xfrm>
                <a:off x="6117043" y="6946347"/>
                <a:ext cx="60129" cy="4703"/>
              </a:xfrm>
              <a:custGeom>
                <a:rect b="b" l="l" r="r" t="t"/>
                <a:pathLst>
                  <a:path extrusionOk="0" h="4703" w="60129">
                    <a:moveTo>
                      <a:pt x="0" y="4704"/>
                    </a:moveTo>
                    <a:lnTo>
                      <a:pt x="56952" y="4704"/>
                    </a:lnTo>
                    <a:cubicBezTo>
                      <a:pt x="57969" y="3051"/>
                      <a:pt x="59113" y="1653"/>
                      <a:pt x="60130" y="0"/>
                    </a:cubicBezTo>
                    <a:lnTo>
                      <a:pt x="127" y="0"/>
                    </a:lnTo>
                    <a:lnTo>
                      <a:pt x="127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0" name="Google Shape;410;p16"/>
              <p:cNvSpPr/>
              <p:nvPr/>
            </p:nvSpPr>
            <p:spPr>
              <a:xfrm>
                <a:off x="5930170" y="6967831"/>
                <a:ext cx="170219" cy="2796"/>
              </a:xfrm>
              <a:custGeom>
                <a:rect b="b" l="l" r="r" t="t"/>
                <a:pathLst>
                  <a:path extrusionOk="0" h="2796" w="170219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2797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1" name="Google Shape;411;p16"/>
              <p:cNvSpPr/>
              <p:nvPr/>
            </p:nvSpPr>
            <p:spPr>
              <a:xfrm>
                <a:off x="7982494" y="6276180"/>
                <a:ext cx="691237" cy="691237"/>
              </a:xfrm>
              <a:custGeom>
                <a:rect b="b" l="l" r="r" t="t"/>
                <a:pathLst>
                  <a:path extrusionOk="0" h="691237" w="691237">
                    <a:moveTo>
                      <a:pt x="665972" y="543551"/>
                    </a:moveTo>
                    <a:lnTo>
                      <a:pt x="337356" y="214935"/>
                    </a:lnTo>
                    <a:lnTo>
                      <a:pt x="332907" y="210486"/>
                    </a:lnTo>
                    <a:lnTo>
                      <a:pt x="147687" y="25266"/>
                    </a:lnTo>
                    <a:cubicBezTo>
                      <a:pt x="113999" y="-8422"/>
                      <a:pt x="58954" y="-8422"/>
                      <a:pt x="25266" y="25266"/>
                    </a:cubicBezTo>
                    <a:cubicBezTo>
                      <a:pt x="-8422" y="58954"/>
                      <a:pt x="-8422" y="113999"/>
                      <a:pt x="25266" y="147686"/>
                    </a:cubicBezTo>
                    <a:lnTo>
                      <a:pt x="220910" y="343331"/>
                    </a:lnTo>
                    <a:lnTo>
                      <a:pt x="225487" y="347907"/>
                    </a:lnTo>
                    <a:lnTo>
                      <a:pt x="543552" y="665972"/>
                    </a:lnTo>
                    <a:cubicBezTo>
                      <a:pt x="577239" y="699660"/>
                      <a:pt x="632284" y="699660"/>
                      <a:pt x="665972" y="665972"/>
                    </a:cubicBezTo>
                    <a:cubicBezTo>
                      <a:pt x="699660" y="632284"/>
                      <a:pt x="699660" y="577239"/>
                      <a:pt x="665972" y="54355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2" name="Google Shape;412;p16"/>
            <p:cNvGrpSpPr/>
            <p:nvPr/>
          </p:nvGrpSpPr>
          <p:grpSpPr>
            <a:xfrm>
              <a:off x="1947164" y="6179788"/>
              <a:ext cx="5653658" cy="621637"/>
              <a:chOff x="1939235" y="6179788"/>
              <a:chExt cx="5659184" cy="621637"/>
            </a:xfrm>
          </p:grpSpPr>
          <p:sp>
            <p:nvSpPr>
              <p:cNvPr id="413" name="Google Shape;413;p16"/>
              <p:cNvSpPr/>
              <p:nvPr/>
            </p:nvSpPr>
            <p:spPr>
              <a:xfrm>
                <a:off x="2466673" y="6179788"/>
                <a:ext cx="1493708" cy="621637"/>
              </a:xfrm>
              <a:custGeom>
                <a:rect b="b" l="l" r="r" t="t"/>
                <a:pathLst>
                  <a:path extrusionOk="0" h="621637" w="1493708">
                    <a:moveTo>
                      <a:pt x="811179" y="49578"/>
                    </a:moveTo>
                    <a:lnTo>
                      <a:pt x="756134" y="3432"/>
                    </a:lnTo>
                    <a:lnTo>
                      <a:pt x="752066" y="0"/>
                    </a:lnTo>
                    <a:lnTo>
                      <a:pt x="0" y="621637"/>
                    </a:lnTo>
                    <a:lnTo>
                      <a:pt x="1493709" y="621637"/>
                    </a:lnTo>
                    <a:lnTo>
                      <a:pt x="1401798" y="544600"/>
                    </a:lnTo>
                    <a:lnTo>
                      <a:pt x="811179" y="49578"/>
                    </a:lnTo>
                    <a:close/>
                    <a:moveTo>
                      <a:pt x="35340" y="609052"/>
                    </a:moveTo>
                    <a:lnTo>
                      <a:pt x="752066" y="16653"/>
                    </a:lnTo>
                    <a:lnTo>
                      <a:pt x="801263" y="57842"/>
                    </a:lnTo>
                    <a:lnTo>
                      <a:pt x="1382094" y="544727"/>
                    </a:lnTo>
                    <a:lnTo>
                      <a:pt x="1458750" y="609052"/>
                    </a:lnTo>
                    <a:lnTo>
                      <a:pt x="35340" y="60905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16"/>
              <p:cNvSpPr/>
              <p:nvPr/>
            </p:nvSpPr>
            <p:spPr>
              <a:xfrm>
                <a:off x="1939235" y="6283521"/>
                <a:ext cx="396245" cy="396245"/>
              </a:xfrm>
              <a:custGeom>
                <a:rect b="b" l="l" r="r" t="t"/>
                <a:pathLst>
                  <a:path extrusionOk="0" h="396245" w="396245">
                    <a:moveTo>
                      <a:pt x="84665" y="14492"/>
                    </a:moveTo>
                    <a:cubicBezTo>
                      <a:pt x="65342" y="-4831"/>
                      <a:pt x="33815" y="-4831"/>
                      <a:pt x="14492" y="14492"/>
                    </a:cubicBezTo>
                    <a:cubicBezTo>
                      <a:pt x="-4831" y="33815"/>
                      <a:pt x="-4831" y="65342"/>
                      <a:pt x="14492" y="84665"/>
                    </a:cubicBezTo>
                    <a:lnTo>
                      <a:pt x="311581" y="381754"/>
                    </a:lnTo>
                    <a:cubicBezTo>
                      <a:pt x="330904" y="401077"/>
                      <a:pt x="362431" y="401077"/>
                      <a:pt x="381754" y="381754"/>
                    </a:cubicBezTo>
                    <a:cubicBezTo>
                      <a:pt x="401077" y="362431"/>
                      <a:pt x="401077" y="330904"/>
                      <a:pt x="381754" y="311581"/>
                    </a:cubicBezTo>
                    <a:lnTo>
                      <a:pt x="84665" y="1449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p16"/>
              <p:cNvSpPr/>
              <p:nvPr/>
            </p:nvSpPr>
            <p:spPr>
              <a:xfrm>
                <a:off x="7201284" y="6315684"/>
                <a:ext cx="397135" cy="397135"/>
              </a:xfrm>
              <a:custGeom>
                <a:rect b="b" l="l" r="r" t="t"/>
                <a:pathLst>
                  <a:path extrusionOk="0" h="397135" w="397135">
                    <a:moveTo>
                      <a:pt x="397136" y="198568"/>
                    </a:moveTo>
                    <a:cubicBezTo>
                      <a:pt x="397136" y="308234"/>
                      <a:pt x="308234" y="397136"/>
                      <a:pt x="198568" y="397136"/>
                    </a:cubicBezTo>
                    <a:cubicBezTo>
                      <a:pt x="88902" y="397136"/>
                      <a:pt x="0" y="308234"/>
                      <a:pt x="0" y="198568"/>
                    </a:cubicBezTo>
                    <a:cubicBezTo>
                      <a:pt x="0" y="88902"/>
                      <a:pt x="88902" y="0"/>
                      <a:pt x="198568" y="0"/>
                    </a:cubicBezTo>
                    <a:cubicBezTo>
                      <a:pt x="308234" y="0"/>
                      <a:pt x="397136" y="88902"/>
                      <a:pt x="397136" y="1985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6" name="Google Shape;416;p16"/>
              <p:cNvSpPr/>
              <p:nvPr/>
            </p:nvSpPr>
            <p:spPr>
              <a:xfrm>
                <a:off x="4283150" y="6276148"/>
                <a:ext cx="242298" cy="242298"/>
              </a:xfrm>
              <a:custGeom>
                <a:rect b="b" l="l" r="r" t="t"/>
                <a:pathLst>
                  <a:path extrusionOk="0" h="242298" w="242298">
                    <a:moveTo>
                      <a:pt x="232383" y="111234"/>
                    </a:moveTo>
                    <a:lnTo>
                      <a:pt x="131065" y="111234"/>
                    </a:lnTo>
                    <a:lnTo>
                      <a:pt x="131065" y="9916"/>
                    </a:lnTo>
                    <a:cubicBezTo>
                      <a:pt x="131065" y="4449"/>
                      <a:pt x="126616" y="0"/>
                      <a:pt x="121149" y="0"/>
                    </a:cubicBezTo>
                    <a:cubicBezTo>
                      <a:pt x="115683" y="0"/>
                      <a:pt x="111234" y="4449"/>
                      <a:pt x="111234" y="9916"/>
                    </a:cubicBezTo>
                    <a:lnTo>
                      <a:pt x="111234" y="111234"/>
                    </a:lnTo>
                    <a:lnTo>
                      <a:pt x="9916" y="111234"/>
                    </a:lnTo>
                    <a:cubicBezTo>
                      <a:pt x="4449" y="111234"/>
                      <a:pt x="0" y="115683"/>
                      <a:pt x="0" y="121149"/>
                    </a:cubicBezTo>
                    <a:cubicBezTo>
                      <a:pt x="0" y="126616"/>
                      <a:pt x="4449" y="131065"/>
                      <a:pt x="9916" y="131065"/>
                    </a:cubicBezTo>
                    <a:lnTo>
                      <a:pt x="111234" y="131065"/>
                    </a:lnTo>
                    <a:lnTo>
                      <a:pt x="111234" y="232383"/>
                    </a:lnTo>
                    <a:cubicBezTo>
                      <a:pt x="111234" y="237849"/>
                      <a:pt x="115683" y="242299"/>
                      <a:pt x="121149" y="242299"/>
                    </a:cubicBezTo>
                    <a:cubicBezTo>
                      <a:pt x="126616" y="242299"/>
                      <a:pt x="131065" y="237849"/>
                      <a:pt x="131065" y="232383"/>
                    </a:cubicBezTo>
                    <a:lnTo>
                      <a:pt x="131065" y="130938"/>
                    </a:lnTo>
                    <a:lnTo>
                      <a:pt x="232383" y="130938"/>
                    </a:lnTo>
                    <a:cubicBezTo>
                      <a:pt x="237849" y="130938"/>
                      <a:pt x="242299" y="126489"/>
                      <a:pt x="242299" y="121022"/>
                    </a:cubicBezTo>
                    <a:cubicBezTo>
                      <a:pt x="242299" y="115556"/>
                      <a:pt x="237849" y="111234"/>
                      <a:pt x="232383" y="1112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7" name="Google Shape;417;p16"/>
            <p:cNvGrpSpPr/>
            <p:nvPr/>
          </p:nvGrpSpPr>
          <p:grpSpPr>
            <a:xfrm>
              <a:off x="488315" y="6220468"/>
              <a:ext cx="9570084" cy="1566805"/>
              <a:chOff x="478960" y="6220468"/>
              <a:chExt cx="9579439" cy="1566805"/>
            </a:xfrm>
          </p:grpSpPr>
          <p:sp>
            <p:nvSpPr>
              <p:cNvPr id="418" name="Google Shape;418;p16"/>
              <p:cNvSpPr/>
              <p:nvPr/>
            </p:nvSpPr>
            <p:spPr>
              <a:xfrm>
                <a:off x="478960" y="6722735"/>
                <a:ext cx="1377392" cy="1051825"/>
              </a:xfrm>
              <a:custGeom>
                <a:rect b="b" l="l" r="r" t="t"/>
                <a:pathLst>
                  <a:path extrusionOk="0" h="1051825" w="1377392">
                    <a:moveTo>
                      <a:pt x="1363534" y="0"/>
                    </a:moveTo>
                    <a:lnTo>
                      <a:pt x="932328" y="0"/>
                    </a:lnTo>
                    <a:lnTo>
                      <a:pt x="13857" y="0"/>
                    </a:lnTo>
                    <a:cubicBezTo>
                      <a:pt x="6229" y="0"/>
                      <a:pt x="0" y="6229"/>
                      <a:pt x="0" y="13857"/>
                    </a:cubicBezTo>
                    <a:lnTo>
                      <a:pt x="0" y="1051825"/>
                    </a:lnTo>
                    <a:lnTo>
                      <a:pt x="27713" y="1051825"/>
                    </a:lnTo>
                    <a:lnTo>
                      <a:pt x="27713" y="27713"/>
                    </a:lnTo>
                    <a:lnTo>
                      <a:pt x="944914" y="27713"/>
                    </a:lnTo>
                    <a:lnTo>
                      <a:pt x="1349677" y="27713"/>
                    </a:lnTo>
                    <a:lnTo>
                      <a:pt x="1349677" y="229205"/>
                    </a:lnTo>
                    <a:lnTo>
                      <a:pt x="1349677" y="1051825"/>
                    </a:lnTo>
                    <a:lnTo>
                      <a:pt x="1377390" y="1051825"/>
                    </a:lnTo>
                    <a:lnTo>
                      <a:pt x="1377390" y="229205"/>
                    </a:lnTo>
                    <a:lnTo>
                      <a:pt x="1377390" y="13857"/>
                    </a:lnTo>
                    <a:cubicBezTo>
                      <a:pt x="1377517" y="6229"/>
                      <a:pt x="1371288" y="0"/>
                      <a:pt x="13635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16"/>
              <p:cNvSpPr/>
              <p:nvPr/>
            </p:nvSpPr>
            <p:spPr>
              <a:xfrm>
                <a:off x="9175395" y="7774561"/>
                <a:ext cx="131064" cy="12712"/>
              </a:xfrm>
              <a:custGeom>
                <a:rect b="b" l="l" r="r" t="t"/>
                <a:pathLst>
                  <a:path extrusionOk="0" h="12712" w="131064">
                    <a:moveTo>
                      <a:pt x="0" y="0"/>
                    </a:moveTo>
                    <a:lnTo>
                      <a:pt x="131065" y="0"/>
                    </a:lnTo>
                  </a:path>
                </a:pathLst>
              </a:custGeom>
              <a:solidFill>
                <a:srgbClr val="211B5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0" name="Google Shape;420;p16"/>
              <p:cNvSpPr/>
              <p:nvPr/>
            </p:nvSpPr>
            <p:spPr>
              <a:xfrm>
                <a:off x="8710884" y="6791764"/>
                <a:ext cx="1347515" cy="983051"/>
              </a:xfrm>
              <a:custGeom>
                <a:rect b="b" l="l" r="r" t="t"/>
                <a:pathLst>
                  <a:path extrusionOk="0" h="983051" w="1347515">
                    <a:moveTo>
                      <a:pt x="633460" y="982797"/>
                    </a:moveTo>
                    <a:lnTo>
                      <a:pt x="764525" y="982797"/>
                    </a:lnTo>
                    <a:cubicBezTo>
                      <a:pt x="764652" y="982924"/>
                      <a:pt x="764779" y="982924"/>
                      <a:pt x="765033" y="983051"/>
                    </a:cubicBezTo>
                    <a:lnTo>
                      <a:pt x="765415" y="982797"/>
                    </a:lnTo>
                    <a:lnTo>
                      <a:pt x="825162" y="948219"/>
                    </a:lnTo>
                    <a:lnTo>
                      <a:pt x="856944" y="929786"/>
                    </a:lnTo>
                    <a:lnTo>
                      <a:pt x="894064" y="908302"/>
                    </a:lnTo>
                    <a:lnTo>
                      <a:pt x="1049029" y="818552"/>
                    </a:lnTo>
                    <a:lnTo>
                      <a:pt x="1081318" y="799865"/>
                    </a:lnTo>
                    <a:lnTo>
                      <a:pt x="1086149" y="797068"/>
                    </a:lnTo>
                    <a:lnTo>
                      <a:pt x="1151744" y="759058"/>
                    </a:lnTo>
                    <a:lnTo>
                      <a:pt x="1240986" y="707319"/>
                    </a:lnTo>
                    <a:lnTo>
                      <a:pt x="1278233" y="685708"/>
                    </a:lnTo>
                    <a:lnTo>
                      <a:pt x="1347516" y="645536"/>
                    </a:lnTo>
                    <a:lnTo>
                      <a:pt x="1347516" y="0"/>
                    </a:lnTo>
                    <a:lnTo>
                      <a:pt x="1339253" y="4831"/>
                    </a:lnTo>
                    <a:lnTo>
                      <a:pt x="1330863" y="9661"/>
                    </a:lnTo>
                    <a:lnTo>
                      <a:pt x="1278869" y="39790"/>
                    </a:lnTo>
                    <a:lnTo>
                      <a:pt x="1184288" y="94580"/>
                    </a:lnTo>
                    <a:lnTo>
                      <a:pt x="1147168" y="116064"/>
                    </a:lnTo>
                    <a:lnTo>
                      <a:pt x="1140431" y="120005"/>
                    </a:lnTo>
                    <a:lnTo>
                      <a:pt x="1079411" y="155346"/>
                    </a:lnTo>
                    <a:lnTo>
                      <a:pt x="992204" y="205941"/>
                    </a:lnTo>
                    <a:lnTo>
                      <a:pt x="955084" y="227425"/>
                    </a:lnTo>
                    <a:lnTo>
                      <a:pt x="823764" y="303572"/>
                    </a:lnTo>
                    <a:lnTo>
                      <a:pt x="800119" y="317302"/>
                    </a:lnTo>
                    <a:lnTo>
                      <a:pt x="762872" y="338913"/>
                    </a:lnTo>
                    <a:lnTo>
                      <a:pt x="753465" y="344379"/>
                    </a:lnTo>
                    <a:lnTo>
                      <a:pt x="608035" y="428663"/>
                    </a:lnTo>
                    <a:lnTo>
                      <a:pt x="599899" y="433366"/>
                    </a:lnTo>
                    <a:lnTo>
                      <a:pt x="588076" y="440231"/>
                    </a:lnTo>
                    <a:lnTo>
                      <a:pt x="571041" y="450147"/>
                    </a:lnTo>
                    <a:lnTo>
                      <a:pt x="416077" y="539896"/>
                    </a:lnTo>
                    <a:lnTo>
                      <a:pt x="378830" y="561507"/>
                    </a:lnTo>
                    <a:lnTo>
                      <a:pt x="308022" y="602569"/>
                    </a:lnTo>
                    <a:lnTo>
                      <a:pt x="237087" y="643757"/>
                    </a:lnTo>
                    <a:lnTo>
                      <a:pt x="223993" y="651384"/>
                    </a:lnTo>
                    <a:lnTo>
                      <a:pt x="186873" y="672868"/>
                    </a:lnTo>
                    <a:lnTo>
                      <a:pt x="31908" y="762618"/>
                    </a:lnTo>
                    <a:lnTo>
                      <a:pt x="0" y="781051"/>
                    </a:lnTo>
                    <a:lnTo>
                      <a:pt x="57969" y="982924"/>
                    </a:lnTo>
                    <a:lnTo>
                      <a:pt x="257808" y="982924"/>
                    </a:lnTo>
                    <a:lnTo>
                      <a:pt x="295564" y="982924"/>
                    </a:lnTo>
                    <a:lnTo>
                      <a:pt x="426629" y="982924"/>
                    </a:lnTo>
                    <a:lnTo>
                      <a:pt x="633460" y="98292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16"/>
              <p:cNvSpPr/>
              <p:nvPr/>
            </p:nvSpPr>
            <p:spPr>
              <a:xfrm rot="-2700000">
                <a:off x="4499345" y="6698328"/>
                <a:ext cx="397132" cy="397132"/>
              </a:xfrm>
              <a:custGeom>
                <a:rect b="b" l="l" r="r" t="t"/>
                <a:pathLst>
                  <a:path extrusionOk="0" h="397132" w="397132">
                    <a:moveTo>
                      <a:pt x="397132" y="198566"/>
                    </a:moveTo>
                    <a:cubicBezTo>
                      <a:pt x="397132" y="308231"/>
                      <a:pt x="308231" y="397132"/>
                      <a:pt x="198566" y="397132"/>
                    </a:cubicBezTo>
                    <a:cubicBezTo>
                      <a:pt x="88901" y="397132"/>
                      <a:pt x="0" y="308231"/>
                      <a:pt x="0" y="198566"/>
                    </a:cubicBezTo>
                    <a:cubicBezTo>
                      <a:pt x="0" y="88901"/>
                      <a:pt x="88901" y="0"/>
                      <a:pt x="198566" y="0"/>
                    </a:cubicBezTo>
                    <a:cubicBezTo>
                      <a:pt x="308231" y="0"/>
                      <a:pt x="397132" y="88901"/>
                      <a:pt x="397132" y="19856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2" name="Google Shape;422;p16"/>
              <p:cNvSpPr/>
              <p:nvPr/>
            </p:nvSpPr>
            <p:spPr>
              <a:xfrm>
                <a:off x="2258595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3" name="Google Shape;423;p16"/>
              <p:cNvSpPr/>
              <p:nvPr/>
            </p:nvSpPr>
            <p:spPr>
              <a:xfrm>
                <a:off x="2370592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4" name="Google Shape;424;p16"/>
              <p:cNvSpPr/>
              <p:nvPr/>
            </p:nvSpPr>
            <p:spPr>
              <a:xfrm>
                <a:off x="2482461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5" name="Google Shape;425;p16"/>
              <p:cNvSpPr/>
              <p:nvPr/>
            </p:nvSpPr>
            <p:spPr>
              <a:xfrm>
                <a:off x="2594457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358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706326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818196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930192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7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357" y="481"/>
                      <a:pt x="9764" y="-1299"/>
                      <a:pt x="5187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3042061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3153931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3265927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3377796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3489815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335" y="481"/>
                      <a:pt x="9741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3601662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3713554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3825550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741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3937397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4049416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335" y="481"/>
                      <a:pt x="9741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4161285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0" name="Google Shape;440;p16"/>
              <p:cNvSpPr/>
              <p:nvPr/>
            </p:nvSpPr>
            <p:spPr>
              <a:xfrm>
                <a:off x="4273131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1" name="Google Shape;441;p16"/>
              <p:cNvSpPr/>
              <p:nvPr/>
            </p:nvSpPr>
            <p:spPr>
              <a:xfrm>
                <a:off x="4385151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741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4496997" y="7408852"/>
                <a:ext cx="196636" cy="365835"/>
              </a:xfrm>
              <a:custGeom>
                <a:rect b="b" l="l" r="r" t="t"/>
                <a:pathLst>
                  <a:path extrusionOk="0" h="365835" w="196636">
                    <a:moveTo>
                      <a:pt x="5187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4" y="481"/>
                      <a:pt x="9891" y="-1299"/>
                      <a:pt x="5187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4609016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335" y="481"/>
                      <a:pt x="9741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4720886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4832755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4944751" y="7408852"/>
                <a:ext cx="196613" cy="365835"/>
              </a:xfrm>
              <a:custGeom>
                <a:rect b="b" l="l" r="r" t="t"/>
                <a:pathLst>
                  <a:path extrusionOk="0" h="365835" w="196613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462" y="481"/>
                      <a:pt x="9741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8223489" y="7118854"/>
                <a:ext cx="111360" cy="111360"/>
              </a:xfrm>
              <a:custGeom>
                <a:rect b="b" l="l" r="r" t="t"/>
                <a:pathLst>
                  <a:path extrusionOk="0" h="111360" w="111360">
                    <a:moveTo>
                      <a:pt x="106785" y="51104"/>
                    </a:moveTo>
                    <a:lnTo>
                      <a:pt x="60257" y="51104"/>
                    </a:lnTo>
                    <a:lnTo>
                      <a:pt x="60257" y="4576"/>
                    </a:lnTo>
                    <a:cubicBezTo>
                      <a:pt x="60257" y="2034"/>
                      <a:pt x="58223" y="0"/>
                      <a:pt x="55680" y="0"/>
                    </a:cubicBezTo>
                    <a:cubicBezTo>
                      <a:pt x="53139" y="0"/>
                      <a:pt x="51104" y="2034"/>
                      <a:pt x="51104" y="4576"/>
                    </a:cubicBezTo>
                    <a:lnTo>
                      <a:pt x="51104" y="51104"/>
                    </a:lnTo>
                    <a:lnTo>
                      <a:pt x="4577" y="51104"/>
                    </a:lnTo>
                    <a:cubicBezTo>
                      <a:pt x="2034" y="51104"/>
                      <a:pt x="0" y="53138"/>
                      <a:pt x="0" y="55680"/>
                    </a:cubicBezTo>
                    <a:cubicBezTo>
                      <a:pt x="0" y="58223"/>
                      <a:pt x="2034" y="60257"/>
                      <a:pt x="4577" y="60257"/>
                    </a:cubicBezTo>
                    <a:lnTo>
                      <a:pt x="51104" y="60257"/>
                    </a:lnTo>
                    <a:lnTo>
                      <a:pt x="51104" y="106784"/>
                    </a:lnTo>
                    <a:cubicBezTo>
                      <a:pt x="51104" y="109327"/>
                      <a:pt x="53139" y="111361"/>
                      <a:pt x="55680" y="111361"/>
                    </a:cubicBezTo>
                    <a:cubicBezTo>
                      <a:pt x="58223" y="111361"/>
                      <a:pt x="60257" y="109327"/>
                      <a:pt x="60257" y="106784"/>
                    </a:cubicBezTo>
                    <a:lnTo>
                      <a:pt x="60257" y="60257"/>
                    </a:lnTo>
                    <a:lnTo>
                      <a:pt x="106785" y="60257"/>
                    </a:lnTo>
                    <a:cubicBezTo>
                      <a:pt x="109327" y="60257"/>
                      <a:pt x="111361" y="58223"/>
                      <a:pt x="111361" y="55680"/>
                    </a:cubicBezTo>
                    <a:cubicBezTo>
                      <a:pt x="111361" y="53138"/>
                      <a:pt x="109327" y="51104"/>
                      <a:pt x="106785" y="5110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1532946" y="6220468"/>
                <a:ext cx="111360" cy="111360"/>
              </a:xfrm>
              <a:custGeom>
                <a:rect b="b" l="l" r="r" t="t"/>
                <a:pathLst>
                  <a:path extrusionOk="0" h="111360" w="111360">
                    <a:moveTo>
                      <a:pt x="4576" y="60257"/>
                    </a:moveTo>
                    <a:lnTo>
                      <a:pt x="51104" y="60257"/>
                    </a:lnTo>
                    <a:lnTo>
                      <a:pt x="51104" y="106784"/>
                    </a:lnTo>
                    <a:cubicBezTo>
                      <a:pt x="51104" y="109327"/>
                      <a:pt x="53138" y="111361"/>
                      <a:pt x="55680" y="111361"/>
                    </a:cubicBezTo>
                    <a:cubicBezTo>
                      <a:pt x="58223" y="111361"/>
                      <a:pt x="60257" y="109327"/>
                      <a:pt x="60257" y="106784"/>
                    </a:cubicBezTo>
                    <a:lnTo>
                      <a:pt x="60257" y="60257"/>
                    </a:lnTo>
                    <a:lnTo>
                      <a:pt x="106784" y="60257"/>
                    </a:lnTo>
                    <a:cubicBezTo>
                      <a:pt x="109327" y="60257"/>
                      <a:pt x="111361" y="58223"/>
                      <a:pt x="111361" y="55680"/>
                    </a:cubicBezTo>
                    <a:cubicBezTo>
                      <a:pt x="111361" y="53138"/>
                      <a:pt x="109327" y="51104"/>
                      <a:pt x="106784" y="51104"/>
                    </a:cubicBezTo>
                    <a:lnTo>
                      <a:pt x="60257" y="51104"/>
                    </a:lnTo>
                    <a:lnTo>
                      <a:pt x="60257" y="4576"/>
                    </a:lnTo>
                    <a:cubicBezTo>
                      <a:pt x="60257" y="2034"/>
                      <a:pt x="58223" y="0"/>
                      <a:pt x="55680" y="0"/>
                    </a:cubicBezTo>
                    <a:cubicBezTo>
                      <a:pt x="53138" y="0"/>
                      <a:pt x="51104" y="2034"/>
                      <a:pt x="51104" y="4576"/>
                    </a:cubicBezTo>
                    <a:lnTo>
                      <a:pt x="51104" y="51104"/>
                    </a:lnTo>
                    <a:lnTo>
                      <a:pt x="4576" y="51104"/>
                    </a:lnTo>
                    <a:cubicBezTo>
                      <a:pt x="2034" y="51104"/>
                      <a:pt x="0" y="53138"/>
                      <a:pt x="0" y="55680"/>
                    </a:cubicBezTo>
                    <a:cubicBezTo>
                      <a:pt x="0" y="58223"/>
                      <a:pt x="2034" y="60257"/>
                      <a:pt x="4576" y="6025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49" name="Google Shape;449;p16"/>
            <p:cNvSpPr/>
            <p:nvPr/>
          </p:nvSpPr>
          <p:spPr>
            <a:xfrm>
              <a:off x="5343525" y="6276274"/>
              <a:ext cx="905129" cy="861902"/>
            </a:xfrm>
            <a:custGeom>
              <a:rect b="b" l="l" r="r" t="t"/>
              <a:pathLst>
                <a:path extrusionOk="0" h="861902" w="905129">
                  <a:moveTo>
                    <a:pt x="590676" y="837748"/>
                  </a:moveTo>
                  <a:lnTo>
                    <a:pt x="652906" y="837748"/>
                  </a:lnTo>
                  <a:cubicBezTo>
                    <a:pt x="633856" y="847155"/>
                    <a:pt x="614044" y="855291"/>
                    <a:pt x="593597" y="861902"/>
                  </a:cubicBezTo>
                  <a:lnTo>
                    <a:pt x="590676" y="861902"/>
                  </a:lnTo>
                  <a:close/>
                  <a:moveTo>
                    <a:pt x="403732" y="837621"/>
                  </a:moveTo>
                  <a:lnTo>
                    <a:pt x="573786" y="837621"/>
                  </a:lnTo>
                  <a:lnTo>
                    <a:pt x="573786" y="861775"/>
                  </a:lnTo>
                  <a:lnTo>
                    <a:pt x="403732" y="861775"/>
                  </a:lnTo>
                  <a:close/>
                  <a:moveTo>
                    <a:pt x="252348" y="837621"/>
                  </a:moveTo>
                  <a:lnTo>
                    <a:pt x="387095" y="837621"/>
                  </a:lnTo>
                  <a:lnTo>
                    <a:pt x="387095" y="861775"/>
                  </a:lnTo>
                  <a:lnTo>
                    <a:pt x="311530" y="861775"/>
                  </a:lnTo>
                  <a:cubicBezTo>
                    <a:pt x="291083" y="855164"/>
                    <a:pt x="271270" y="847028"/>
                    <a:pt x="252348" y="837621"/>
                  </a:cubicBezTo>
                  <a:close/>
                  <a:moveTo>
                    <a:pt x="590676" y="781814"/>
                  </a:moveTo>
                  <a:lnTo>
                    <a:pt x="739393" y="781814"/>
                  </a:lnTo>
                  <a:cubicBezTo>
                    <a:pt x="728979" y="790331"/>
                    <a:pt x="718184" y="798340"/>
                    <a:pt x="707009" y="805968"/>
                  </a:cubicBezTo>
                  <a:lnTo>
                    <a:pt x="590676" y="805968"/>
                  </a:lnTo>
                  <a:close/>
                  <a:moveTo>
                    <a:pt x="403732" y="781814"/>
                  </a:moveTo>
                  <a:lnTo>
                    <a:pt x="573786" y="781814"/>
                  </a:lnTo>
                  <a:lnTo>
                    <a:pt x="573786" y="805968"/>
                  </a:lnTo>
                  <a:lnTo>
                    <a:pt x="403732" y="805968"/>
                  </a:lnTo>
                  <a:close/>
                  <a:moveTo>
                    <a:pt x="217042" y="781814"/>
                  </a:moveTo>
                  <a:lnTo>
                    <a:pt x="387095" y="781814"/>
                  </a:lnTo>
                  <a:lnTo>
                    <a:pt x="387095" y="805968"/>
                  </a:lnTo>
                  <a:lnTo>
                    <a:pt x="217042" y="805968"/>
                  </a:lnTo>
                  <a:close/>
                  <a:moveTo>
                    <a:pt x="165735" y="781814"/>
                  </a:moveTo>
                  <a:lnTo>
                    <a:pt x="200279" y="781814"/>
                  </a:lnTo>
                  <a:lnTo>
                    <a:pt x="200279" y="805968"/>
                  </a:lnTo>
                  <a:lnTo>
                    <a:pt x="198120" y="805968"/>
                  </a:lnTo>
                  <a:cubicBezTo>
                    <a:pt x="186944" y="798467"/>
                    <a:pt x="176149" y="790331"/>
                    <a:pt x="165735" y="781814"/>
                  </a:cubicBezTo>
                  <a:close/>
                  <a:moveTo>
                    <a:pt x="590676" y="726006"/>
                  </a:moveTo>
                  <a:lnTo>
                    <a:pt x="760730" y="726006"/>
                  </a:lnTo>
                  <a:lnTo>
                    <a:pt x="760730" y="750160"/>
                  </a:lnTo>
                  <a:lnTo>
                    <a:pt x="590676" y="750160"/>
                  </a:lnTo>
                  <a:close/>
                  <a:moveTo>
                    <a:pt x="403732" y="726006"/>
                  </a:moveTo>
                  <a:lnTo>
                    <a:pt x="573786" y="726006"/>
                  </a:lnTo>
                  <a:lnTo>
                    <a:pt x="573786" y="750160"/>
                  </a:lnTo>
                  <a:lnTo>
                    <a:pt x="403732" y="750160"/>
                  </a:lnTo>
                  <a:close/>
                  <a:moveTo>
                    <a:pt x="217042" y="726006"/>
                  </a:moveTo>
                  <a:lnTo>
                    <a:pt x="387095" y="726006"/>
                  </a:lnTo>
                  <a:lnTo>
                    <a:pt x="387095" y="750160"/>
                  </a:lnTo>
                  <a:lnTo>
                    <a:pt x="217042" y="750160"/>
                  </a:lnTo>
                  <a:close/>
                  <a:moveTo>
                    <a:pt x="108584" y="726006"/>
                  </a:moveTo>
                  <a:lnTo>
                    <a:pt x="200151" y="726006"/>
                  </a:lnTo>
                  <a:lnTo>
                    <a:pt x="200151" y="750160"/>
                  </a:lnTo>
                  <a:lnTo>
                    <a:pt x="130936" y="750160"/>
                  </a:lnTo>
                  <a:cubicBezTo>
                    <a:pt x="123189" y="742405"/>
                    <a:pt x="115823" y="734269"/>
                    <a:pt x="108584" y="726006"/>
                  </a:cubicBezTo>
                  <a:close/>
                  <a:moveTo>
                    <a:pt x="777367" y="725879"/>
                  </a:moveTo>
                  <a:lnTo>
                    <a:pt x="796417" y="725879"/>
                  </a:lnTo>
                  <a:cubicBezTo>
                    <a:pt x="790321" y="732998"/>
                    <a:pt x="783972" y="739863"/>
                    <a:pt x="777367" y="746600"/>
                  </a:cubicBezTo>
                  <a:close/>
                  <a:moveTo>
                    <a:pt x="67817" y="670199"/>
                  </a:moveTo>
                  <a:lnTo>
                    <a:pt x="200278" y="670199"/>
                  </a:lnTo>
                  <a:lnTo>
                    <a:pt x="200278" y="674903"/>
                  </a:lnTo>
                  <a:lnTo>
                    <a:pt x="200278" y="691556"/>
                  </a:lnTo>
                  <a:lnTo>
                    <a:pt x="200278" y="694353"/>
                  </a:lnTo>
                  <a:lnTo>
                    <a:pt x="83946" y="694353"/>
                  </a:lnTo>
                  <a:cubicBezTo>
                    <a:pt x="78231" y="686471"/>
                    <a:pt x="72897" y="678462"/>
                    <a:pt x="67817" y="670199"/>
                  </a:cubicBezTo>
                  <a:close/>
                  <a:moveTo>
                    <a:pt x="777367" y="614264"/>
                  </a:moveTo>
                  <a:lnTo>
                    <a:pt x="866902" y="614264"/>
                  </a:lnTo>
                  <a:cubicBezTo>
                    <a:pt x="863346" y="622400"/>
                    <a:pt x="859409" y="630409"/>
                    <a:pt x="855345" y="638418"/>
                  </a:cubicBezTo>
                  <a:lnTo>
                    <a:pt x="777367" y="638418"/>
                  </a:lnTo>
                  <a:close/>
                  <a:moveTo>
                    <a:pt x="590676" y="614264"/>
                  </a:moveTo>
                  <a:lnTo>
                    <a:pt x="760730" y="614264"/>
                  </a:lnTo>
                  <a:lnTo>
                    <a:pt x="760730" y="638418"/>
                  </a:lnTo>
                  <a:lnTo>
                    <a:pt x="590676" y="638418"/>
                  </a:lnTo>
                  <a:close/>
                  <a:moveTo>
                    <a:pt x="403732" y="614264"/>
                  </a:moveTo>
                  <a:lnTo>
                    <a:pt x="573786" y="614264"/>
                  </a:lnTo>
                  <a:lnTo>
                    <a:pt x="573786" y="638418"/>
                  </a:lnTo>
                  <a:lnTo>
                    <a:pt x="403732" y="638418"/>
                  </a:lnTo>
                  <a:close/>
                  <a:moveTo>
                    <a:pt x="217042" y="614264"/>
                  </a:moveTo>
                  <a:lnTo>
                    <a:pt x="387095" y="614264"/>
                  </a:lnTo>
                  <a:lnTo>
                    <a:pt x="387095" y="638418"/>
                  </a:lnTo>
                  <a:lnTo>
                    <a:pt x="217042" y="638418"/>
                  </a:lnTo>
                  <a:close/>
                  <a:moveTo>
                    <a:pt x="38226" y="614264"/>
                  </a:moveTo>
                  <a:lnTo>
                    <a:pt x="200278" y="614264"/>
                  </a:lnTo>
                  <a:lnTo>
                    <a:pt x="200278" y="638418"/>
                  </a:lnTo>
                  <a:lnTo>
                    <a:pt x="49782" y="638418"/>
                  </a:lnTo>
                  <a:cubicBezTo>
                    <a:pt x="45718" y="630536"/>
                    <a:pt x="41781" y="622400"/>
                    <a:pt x="38226" y="614264"/>
                  </a:cubicBezTo>
                  <a:close/>
                  <a:moveTo>
                    <a:pt x="777367" y="558457"/>
                  </a:moveTo>
                  <a:lnTo>
                    <a:pt x="887349" y="558457"/>
                  </a:lnTo>
                  <a:cubicBezTo>
                    <a:pt x="884936" y="566593"/>
                    <a:pt x="882396" y="574602"/>
                    <a:pt x="879475" y="582611"/>
                  </a:cubicBezTo>
                  <a:lnTo>
                    <a:pt x="777367" y="582611"/>
                  </a:lnTo>
                  <a:close/>
                  <a:moveTo>
                    <a:pt x="590676" y="558457"/>
                  </a:moveTo>
                  <a:lnTo>
                    <a:pt x="760730" y="558457"/>
                  </a:lnTo>
                  <a:lnTo>
                    <a:pt x="760730" y="582611"/>
                  </a:lnTo>
                  <a:lnTo>
                    <a:pt x="590676" y="582611"/>
                  </a:lnTo>
                  <a:close/>
                  <a:moveTo>
                    <a:pt x="403732" y="558457"/>
                  </a:moveTo>
                  <a:lnTo>
                    <a:pt x="573786" y="558457"/>
                  </a:lnTo>
                  <a:lnTo>
                    <a:pt x="573786" y="582611"/>
                  </a:lnTo>
                  <a:lnTo>
                    <a:pt x="403732" y="582611"/>
                  </a:lnTo>
                  <a:close/>
                  <a:moveTo>
                    <a:pt x="17906" y="558457"/>
                  </a:moveTo>
                  <a:lnTo>
                    <a:pt x="387095" y="558457"/>
                  </a:lnTo>
                  <a:lnTo>
                    <a:pt x="387095" y="582611"/>
                  </a:lnTo>
                  <a:lnTo>
                    <a:pt x="217169" y="582611"/>
                  </a:lnTo>
                  <a:lnTo>
                    <a:pt x="217169" y="561762"/>
                  </a:lnTo>
                  <a:lnTo>
                    <a:pt x="200404" y="578543"/>
                  </a:lnTo>
                  <a:lnTo>
                    <a:pt x="200404" y="582611"/>
                  </a:lnTo>
                  <a:lnTo>
                    <a:pt x="25780" y="582611"/>
                  </a:lnTo>
                  <a:cubicBezTo>
                    <a:pt x="22859" y="574729"/>
                    <a:pt x="20318" y="566593"/>
                    <a:pt x="17906" y="558457"/>
                  </a:cubicBezTo>
                  <a:close/>
                  <a:moveTo>
                    <a:pt x="777367" y="504683"/>
                  </a:moveTo>
                  <a:lnTo>
                    <a:pt x="899415" y="504683"/>
                  </a:lnTo>
                  <a:cubicBezTo>
                    <a:pt x="898271" y="512056"/>
                    <a:pt x="896875" y="519429"/>
                    <a:pt x="895350" y="526803"/>
                  </a:cubicBezTo>
                  <a:lnTo>
                    <a:pt x="777367" y="526803"/>
                  </a:lnTo>
                  <a:close/>
                  <a:moveTo>
                    <a:pt x="590676" y="504683"/>
                  </a:moveTo>
                  <a:lnTo>
                    <a:pt x="760730" y="504683"/>
                  </a:lnTo>
                  <a:lnTo>
                    <a:pt x="760730" y="526803"/>
                  </a:lnTo>
                  <a:lnTo>
                    <a:pt x="590676" y="526803"/>
                  </a:lnTo>
                  <a:close/>
                  <a:moveTo>
                    <a:pt x="403732" y="504683"/>
                  </a:moveTo>
                  <a:lnTo>
                    <a:pt x="573786" y="504683"/>
                  </a:lnTo>
                  <a:lnTo>
                    <a:pt x="573786" y="526803"/>
                  </a:lnTo>
                  <a:lnTo>
                    <a:pt x="403732" y="526803"/>
                  </a:lnTo>
                  <a:close/>
                  <a:moveTo>
                    <a:pt x="5207" y="502649"/>
                  </a:moveTo>
                  <a:lnTo>
                    <a:pt x="276098" y="502649"/>
                  </a:lnTo>
                  <a:lnTo>
                    <a:pt x="274066" y="504683"/>
                  </a:lnTo>
                  <a:lnTo>
                    <a:pt x="386969" y="504683"/>
                  </a:lnTo>
                  <a:lnTo>
                    <a:pt x="386842" y="526803"/>
                  </a:lnTo>
                  <a:lnTo>
                    <a:pt x="9651" y="526803"/>
                  </a:lnTo>
                  <a:cubicBezTo>
                    <a:pt x="8001" y="518921"/>
                    <a:pt x="6477" y="510785"/>
                    <a:pt x="5207" y="502649"/>
                  </a:cubicBezTo>
                  <a:close/>
                  <a:moveTo>
                    <a:pt x="777367" y="446842"/>
                  </a:moveTo>
                  <a:lnTo>
                    <a:pt x="905129" y="446842"/>
                  </a:lnTo>
                  <a:cubicBezTo>
                    <a:pt x="905002" y="454978"/>
                    <a:pt x="904494" y="462987"/>
                    <a:pt x="903733" y="470996"/>
                  </a:cubicBezTo>
                  <a:lnTo>
                    <a:pt x="777367" y="470996"/>
                  </a:lnTo>
                  <a:close/>
                  <a:moveTo>
                    <a:pt x="0" y="446842"/>
                  </a:moveTo>
                  <a:lnTo>
                    <a:pt x="387097" y="446842"/>
                  </a:lnTo>
                  <a:lnTo>
                    <a:pt x="387097" y="470996"/>
                  </a:lnTo>
                  <a:lnTo>
                    <a:pt x="1396" y="470996"/>
                  </a:lnTo>
                  <a:cubicBezTo>
                    <a:pt x="634" y="462987"/>
                    <a:pt x="127" y="454851"/>
                    <a:pt x="0" y="446842"/>
                  </a:cubicBezTo>
                  <a:close/>
                  <a:moveTo>
                    <a:pt x="590676" y="446715"/>
                  </a:moveTo>
                  <a:lnTo>
                    <a:pt x="760730" y="446715"/>
                  </a:lnTo>
                  <a:lnTo>
                    <a:pt x="760730" y="470869"/>
                  </a:lnTo>
                  <a:lnTo>
                    <a:pt x="590676" y="470869"/>
                  </a:lnTo>
                  <a:close/>
                  <a:moveTo>
                    <a:pt x="403732" y="446715"/>
                  </a:moveTo>
                  <a:lnTo>
                    <a:pt x="573786" y="446715"/>
                  </a:lnTo>
                  <a:lnTo>
                    <a:pt x="573786" y="470869"/>
                  </a:lnTo>
                  <a:lnTo>
                    <a:pt x="403732" y="470869"/>
                  </a:lnTo>
                  <a:close/>
                  <a:moveTo>
                    <a:pt x="777367" y="390907"/>
                  </a:moveTo>
                  <a:lnTo>
                    <a:pt x="903733" y="390907"/>
                  </a:lnTo>
                  <a:cubicBezTo>
                    <a:pt x="904367" y="398789"/>
                    <a:pt x="904875" y="406925"/>
                    <a:pt x="905129" y="415061"/>
                  </a:cubicBezTo>
                  <a:lnTo>
                    <a:pt x="777367" y="415061"/>
                  </a:lnTo>
                  <a:close/>
                  <a:moveTo>
                    <a:pt x="590676" y="390907"/>
                  </a:moveTo>
                  <a:lnTo>
                    <a:pt x="760730" y="390907"/>
                  </a:lnTo>
                  <a:lnTo>
                    <a:pt x="760730" y="415061"/>
                  </a:lnTo>
                  <a:lnTo>
                    <a:pt x="590676" y="415061"/>
                  </a:lnTo>
                  <a:close/>
                  <a:moveTo>
                    <a:pt x="403732" y="390907"/>
                  </a:moveTo>
                  <a:lnTo>
                    <a:pt x="573786" y="390907"/>
                  </a:lnTo>
                  <a:lnTo>
                    <a:pt x="573786" y="415061"/>
                  </a:lnTo>
                  <a:lnTo>
                    <a:pt x="403732" y="415061"/>
                  </a:lnTo>
                  <a:close/>
                  <a:moveTo>
                    <a:pt x="1396" y="390907"/>
                  </a:moveTo>
                  <a:lnTo>
                    <a:pt x="387731" y="390907"/>
                  </a:lnTo>
                  <a:lnTo>
                    <a:pt x="387096" y="391543"/>
                  </a:lnTo>
                  <a:lnTo>
                    <a:pt x="387096" y="415061"/>
                  </a:lnTo>
                  <a:lnTo>
                    <a:pt x="0" y="415061"/>
                  </a:lnTo>
                  <a:cubicBezTo>
                    <a:pt x="127" y="406925"/>
                    <a:pt x="634" y="398916"/>
                    <a:pt x="1396" y="390907"/>
                  </a:cubicBezTo>
                  <a:close/>
                  <a:moveTo>
                    <a:pt x="777240" y="335100"/>
                  </a:moveTo>
                  <a:lnTo>
                    <a:pt x="895223" y="335100"/>
                  </a:lnTo>
                  <a:cubicBezTo>
                    <a:pt x="897001" y="342982"/>
                    <a:pt x="898524" y="351118"/>
                    <a:pt x="899795" y="359254"/>
                  </a:cubicBezTo>
                  <a:lnTo>
                    <a:pt x="777367" y="359254"/>
                  </a:lnTo>
                  <a:lnTo>
                    <a:pt x="777240" y="359254"/>
                  </a:lnTo>
                  <a:close/>
                  <a:moveTo>
                    <a:pt x="590676" y="335100"/>
                  </a:moveTo>
                  <a:lnTo>
                    <a:pt x="760730" y="335100"/>
                  </a:lnTo>
                  <a:lnTo>
                    <a:pt x="760730" y="359254"/>
                  </a:lnTo>
                  <a:lnTo>
                    <a:pt x="590676" y="359254"/>
                  </a:lnTo>
                  <a:close/>
                  <a:moveTo>
                    <a:pt x="9904" y="335100"/>
                  </a:moveTo>
                  <a:lnTo>
                    <a:pt x="573912" y="335100"/>
                  </a:lnTo>
                  <a:lnTo>
                    <a:pt x="573912" y="359254"/>
                  </a:lnTo>
                  <a:lnTo>
                    <a:pt x="5333" y="359254"/>
                  </a:lnTo>
                  <a:cubicBezTo>
                    <a:pt x="6603" y="351118"/>
                    <a:pt x="7999" y="342982"/>
                    <a:pt x="9904" y="335100"/>
                  </a:cubicBezTo>
                  <a:close/>
                  <a:moveTo>
                    <a:pt x="25653" y="279165"/>
                  </a:moveTo>
                  <a:lnTo>
                    <a:pt x="879474" y="279165"/>
                  </a:lnTo>
                  <a:cubicBezTo>
                    <a:pt x="882015" y="286284"/>
                    <a:pt x="884300" y="293530"/>
                    <a:pt x="886459" y="300776"/>
                  </a:cubicBezTo>
                  <a:lnTo>
                    <a:pt x="777240" y="300776"/>
                  </a:lnTo>
                  <a:lnTo>
                    <a:pt x="760602" y="300776"/>
                  </a:lnTo>
                  <a:lnTo>
                    <a:pt x="590549" y="300776"/>
                  </a:lnTo>
                  <a:lnTo>
                    <a:pt x="573785" y="300903"/>
                  </a:lnTo>
                  <a:lnTo>
                    <a:pt x="477645" y="300776"/>
                  </a:lnTo>
                  <a:lnTo>
                    <a:pt x="475106" y="303319"/>
                  </a:lnTo>
                  <a:lnTo>
                    <a:pt x="17779" y="303319"/>
                  </a:lnTo>
                  <a:cubicBezTo>
                    <a:pt x="20191" y="295183"/>
                    <a:pt x="22732" y="287174"/>
                    <a:pt x="25653" y="279165"/>
                  </a:cubicBezTo>
                  <a:close/>
                  <a:moveTo>
                    <a:pt x="49782" y="223357"/>
                  </a:moveTo>
                  <a:lnTo>
                    <a:pt x="855345" y="223357"/>
                  </a:lnTo>
                  <a:cubicBezTo>
                    <a:pt x="859409" y="231239"/>
                    <a:pt x="863346" y="239375"/>
                    <a:pt x="866901" y="247511"/>
                  </a:cubicBezTo>
                  <a:lnTo>
                    <a:pt x="38226" y="247511"/>
                  </a:lnTo>
                  <a:cubicBezTo>
                    <a:pt x="41781" y="239375"/>
                    <a:pt x="45718" y="231239"/>
                    <a:pt x="49782" y="223357"/>
                  </a:cubicBezTo>
                  <a:close/>
                  <a:moveTo>
                    <a:pt x="83946" y="167550"/>
                  </a:moveTo>
                  <a:lnTo>
                    <a:pt x="821182" y="167550"/>
                  </a:lnTo>
                  <a:cubicBezTo>
                    <a:pt x="826897" y="175305"/>
                    <a:pt x="832230" y="183441"/>
                    <a:pt x="837437" y="191704"/>
                  </a:cubicBezTo>
                  <a:lnTo>
                    <a:pt x="67817" y="191704"/>
                  </a:lnTo>
                  <a:cubicBezTo>
                    <a:pt x="72897" y="183441"/>
                    <a:pt x="78231" y="175432"/>
                    <a:pt x="83946" y="167550"/>
                  </a:cubicBezTo>
                  <a:close/>
                  <a:moveTo>
                    <a:pt x="131063" y="111615"/>
                  </a:moveTo>
                  <a:lnTo>
                    <a:pt x="774191" y="111615"/>
                  </a:lnTo>
                  <a:cubicBezTo>
                    <a:pt x="781812" y="119497"/>
                    <a:pt x="789304" y="127506"/>
                    <a:pt x="796543" y="135769"/>
                  </a:cubicBezTo>
                  <a:lnTo>
                    <a:pt x="108711" y="135769"/>
                  </a:lnTo>
                  <a:cubicBezTo>
                    <a:pt x="115823" y="127506"/>
                    <a:pt x="123315" y="119370"/>
                    <a:pt x="131063" y="111615"/>
                  </a:cubicBezTo>
                  <a:close/>
                  <a:moveTo>
                    <a:pt x="198120" y="55808"/>
                  </a:moveTo>
                  <a:lnTo>
                    <a:pt x="707009" y="55808"/>
                  </a:lnTo>
                  <a:cubicBezTo>
                    <a:pt x="718185" y="63435"/>
                    <a:pt x="728980" y="71444"/>
                    <a:pt x="739267" y="79962"/>
                  </a:cubicBezTo>
                  <a:lnTo>
                    <a:pt x="165735" y="79962"/>
                  </a:lnTo>
                  <a:cubicBezTo>
                    <a:pt x="176149" y="71444"/>
                    <a:pt x="186944" y="63435"/>
                    <a:pt x="198120" y="55808"/>
                  </a:cubicBezTo>
                  <a:close/>
                  <a:moveTo>
                    <a:pt x="311530" y="0"/>
                  </a:moveTo>
                  <a:lnTo>
                    <a:pt x="593471" y="0"/>
                  </a:lnTo>
                  <a:cubicBezTo>
                    <a:pt x="613918" y="6610"/>
                    <a:pt x="633730" y="14746"/>
                    <a:pt x="652653" y="24154"/>
                  </a:cubicBezTo>
                  <a:lnTo>
                    <a:pt x="252221" y="24154"/>
                  </a:lnTo>
                  <a:cubicBezTo>
                    <a:pt x="271271" y="14746"/>
                    <a:pt x="291083" y="6610"/>
                    <a:pt x="3115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1"/>
          <p:cNvSpPr txBox="1"/>
          <p:nvPr>
            <p:ph idx="1" type="body"/>
          </p:nvPr>
        </p:nvSpPr>
        <p:spPr>
          <a:xfrm>
            <a:off x="701728" y="80571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lang="en-IN"/>
              <a:t>PHP PROGRAMMING</a:t>
            </a:r>
            <a:endParaRPr/>
          </a:p>
        </p:txBody>
      </p:sp>
      <p:sp>
        <p:nvSpPr>
          <p:cNvPr id="455" name="Google Shape;455;p1"/>
          <p:cNvSpPr txBox="1"/>
          <p:nvPr>
            <p:ph idx="3" type="body"/>
          </p:nvPr>
        </p:nvSpPr>
        <p:spPr>
          <a:xfrm>
            <a:off x="268269" y="1867589"/>
            <a:ext cx="6687168" cy="3139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</a:pPr>
            <a:r>
              <a:rPr lang="en-IN" sz="4800"/>
              <a:t>HANDLING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</a:pPr>
            <a:r>
              <a:rPr lang="en-IN" sz="4800"/>
              <a:t>MULTI DIMENSIONAL ARRAYS</a:t>
            </a:r>
            <a:endParaRPr/>
          </a:p>
        </p:txBody>
      </p:sp>
      <p:sp>
        <p:nvSpPr>
          <p:cNvPr id="456" name="Google Shape;456;p1"/>
          <p:cNvSpPr txBox="1"/>
          <p:nvPr/>
        </p:nvSpPr>
        <p:spPr>
          <a:xfrm>
            <a:off x="268275" y="5198375"/>
            <a:ext cx="7149600" cy="22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/>
          </a:bodyPr>
          <a:lstStyle/>
          <a:p>
            <a: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6900"/>
              <a:buFont typeface="Arial"/>
              <a:buNone/>
            </a:pPr>
            <a:r>
              <a:rPr b="1" i="0" lang="en-IN" sz="8550" u="none" cap="none" strike="noStrike">
                <a:solidFill>
                  <a:srgbClr val="9900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BY</a:t>
            </a:r>
            <a:endParaRPr b="1" i="0" sz="8550" u="none" cap="none" strike="noStrike">
              <a:solidFill>
                <a:srgbClr val="9900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en-IN" sz="8550" u="none" cap="none" strike="noStrike">
                <a:solidFill>
                  <a:srgbClr val="9900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B.AKILANDESWARI, M.C.A., M.PHIL., B.ED., PDIT, </a:t>
            </a:r>
            <a:endParaRPr b="1" i="0" sz="8550" u="none" cap="none" strike="noStrike">
              <a:solidFill>
                <a:srgbClr val="9900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en-IN" sz="8550" u="none" cap="none" strike="noStrike">
                <a:solidFill>
                  <a:srgbClr val="9900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ASSISTANT  PROFESSOR, </a:t>
            </a:r>
            <a:endParaRPr b="1" i="0" sz="8550" u="none" cap="none" strike="noStrike">
              <a:solidFill>
                <a:srgbClr val="9900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en-IN" sz="8550" u="none" cap="none" strike="noStrike">
                <a:solidFill>
                  <a:srgbClr val="9900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DEPARTMENT OF COMPUTER SCIENCE,</a:t>
            </a:r>
            <a:endParaRPr b="1" i="0" sz="8550" u="none" cap="none" strike="noStrike">
              <a:solidFill>
                <a:srgbClr val="9900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en-IN" sz="8550" u="none" cap="none" strike="noStrike">
                <a:solidFill>
                  <a:srgbClr val="9900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SIGC, TRICHY-2</a:t>
            </a:r>
            <a:endParaRPr b="1" i="0" sz="8550" u="none" cap="none" strike="noStrike">
              <a:solidFill>
                <a:srgbClr val="9900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1" i="0" sz="8550" u="none" cap="none" strike="noStrike">
              <a:solidFill>
                <a:srgbClr val="9900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10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</a:t>
            </a:r>
            <a:endParaRPr sz="1400"/>
          </a:p>
        </p:txBody>
      </p:sp>
      <p:sp>
        <p:nvSpPr>
          <p:cNvPr id="521" name="Google Shape;521;p10"/>
          <p:cNvSpPr txBox="1"/>
          <p:nvPr/>
        </p:nvSpPr>
        <p:spPr>
          <a:xfrm>
            <a:off x="419726" y="1326709"/>
            <a:ext cx="9233940" cy="2750616"/>
          </a:xfrm>
          <a:prstGeom prst="rect">
            <a:avLst/>
          </a:prstGeom>
          <a:gradFill>
            <a:gsLst>
              <a:gs pos="0">
                <a:srgbClr val="91E6FF"/>
              </a:gs>
              <a:gs pos="50000">
                <a:srgbClr val="BBEEFF"/>
              </a:gs>
              <a:gs pos="100000">
                <a:srgbClr val="DDF5FF"/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IN" sz="24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The array_diff() function compares the values of two (or more) arrays, and returns the differences.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D8134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IN" sz="24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This function compares the values of two (or more) arrays, and return an array that contains the entries from array1 that are not present in array2 or array3, etc.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D8134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11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ARRAYS</a:t>
            </a:r>
            <a:endParaRPr sz="1400"/>
          </a:p>
        </p:txBody>
      </p:sp>
      <p:sp>
        <p:nvSpPr>
          <p:cNvPr id="527" name="Google Shape;527;p11"/>
          <p:cNvSpPr txBox="1"/>
          <p:nvPr/>
        </p:nvSpPr>
        <p:spPr>
          <a:xfrm>
            <a:off x="286140" y="1196663"/>
            <a:ext cx="6834188" cy="41242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&lt;!DOCTYPE html&gt;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&lt;html&gt;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&lt;body&gt;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3225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1" i="0" sz="1800" u="none" cap="none" strike="noStrike">
              <a:solidFill>
                <a:srgbClr val="3225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$a1=array("a"=&gt;"red","b"=&gt;"green","c"=&gt;"blue","d"=&gt;"yellow");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$a2=array("e"=&gt;"red","f"=&gt;"green","g"=&gt;"blue");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3225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IN" sz="2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$result=array_diff($a1,$a2);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print_r($result);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?&gt;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3225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&lt;/body&gt;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32254F"/>
                </a:solidFill>
                <a:latin typeface="Arial"/>
                <a:ea typeface="Arial"/>
                <a:cs typeface="Arial"/>
                <a:sym typeface="Arial"/>
              </a:rPr>
              <a:t>&lt;/html&gt;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11"/>
          <p:cNvSpPr txBox="1"/>
          <p:nvPr/>
        </p:nvSpPr>
        <p:spPr>
          <a:xfrm>
            <a:off x="5029200" y="4229937"/>
            <a:ext cx="4279692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Array ( [d] =&gt; yellow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12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</a:t>
            </a:r>
            <a:endParaRPr sz="1400"/>
          </a:p>
        </p:txBody>
      </p:sp>
      <p:sp>
        <p:nvSpPr>
          <p:cNvPr id="534" name="Google Shape;534;p12"/>
          <p:cNvSpPr/>
          <p:nvPr/>
        </p:nvSpPr>
        <p:spPr>
          <a:xfrm>
            <a:off x="2018600" y="2562761"/>
            <a:ext cx="602120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IN" sz="8000" u="none" cap="none" strike="noStrike">
                <a:solidFill>
                  <a:srgbClr val="BFB2DB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"/>
          <p:cNvSpPr txBox="1"/>
          <p:nvPr>
            <p:ph idx="3" type="body"/>
          </p:nvPr>
        </p:nvSpPr>
        <p:spPr>
          <a:xfrm>
            <a:off x="1079637" y="1850690"/>
            <a:ext cx="8828516" cy="673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None/>
            </a:pPr>
            <a:r>
              <a:rPr lang="en-IN" sz="4000">
                <a:solidFill>
                  <a:srgbClr val="002060"/>
                </a:solidFill>
              </a:rPr>
              <a:t>ACCESSING  MULTI DIMENSIONAL ARRAY ELEMENTS</a:t>
            </a:r>
            <a:endParaRPr sz="4000">
              <a:solidFill>
                <a:srgbClr val="002060"/>
              </a:solidFill>
            </a:endParaRPr>
          </a:p>
        </p:txBody>
      </p:sp>
      <p:sp>
        <p:nvSpPr>
          <p:cNvPr id="462" name="Google Shape;462;p2"/>
          <p:cNvSpPr txBox="1"/>
          <p:nvPr/>
        </p:nvSpPr>
        <p:spPr>
          <a:xfrm>
            <a:off x="472190" y="2795745"/>
            <a:ext cx="9114019" cy="3356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I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There are mainly two ways to access multidimensional array elements in PHP.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AutoNum type="arabicPeriod"/>
            </a:pPr>
            <a:r>
              <a:rPr b="0" i="0" lang="en-I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Elements can be accessed using dimensions as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I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	array_name[‘first dimension’][‘second dimension’].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AutoNum type="arabicPeriod"/>
            </a:pPr>
            <a:r>
              <a:rPr b="0" i="0" lang="en-I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Elements can be accessed using for loop. Elements can be accessed using for each loop.</a:t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</a:t>
            </a:r>
            <a:endParaRPr sz="1400"/>
          </a:p>
        </p:txBody>
      </p:sp>
      <p:sp>
        <p:nvSpPr>
          <p:cNvPr id="468" name="Google Shape;468;p3"/>
          <p:cNvSpPr txBox="1"/>
          <p:nvPr/>
        </p:nvSpPr>
        <p:spPr>
          <a:xfrm>
            <a:off x="577716" y="901561"/>
            <a:ext cx="9150899" cy="4339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8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$marks = array( "Ankit" =&gt; array("C" =&gt; 95, “C++" =&gt; 85, “PYTHON" =&gt; 74), 				       "Ram" =&gt; array("C" =&gt; 78, “C++" =&gt; 98,  “PYTHON" =&gt; 46),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			   "Anoop" =&gt; array("C" =&gt; 88,“C++" =&gt; 46,  “PYTHON" =&gt; 99) 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// </a:t>
            </a:r>
            <a:r>
              <a:rPr b="1" i="0" lang="en-IN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Accessing the array element using dimensions  </a:t>
            </a: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It will display the marks 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// Ankit in C subject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echo $marks['Ankit']['C'] . "\n";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// </a:t>
            </a:r>
            <a:r>
              <a:rPr b="1" i="0" lang="en-IN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Accessing array elements using for each loop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foreach($marks as $mark) 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   echo $mark['C']. " ".$mark[‘C++']." ".$mark[‘PYTHON']."\n";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IN" sz="2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}?&gt;</a:t>
            </a:r>
            <a:endParaRPr b="0" i="0" sz="20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3"/>
          <p:cNvSpPr txBox="1"/>
          <p:nvPr/>
        </p:nvSpPr>
        <p:spPr>
          <a:xfrm>
            <a:off x="7565689" y="3439685"/>
            <a:ext cx="1638271" cy="1200329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95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95 85 74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78 98 46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88 46 99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"/>
          <p:cNvSpPr txBox="1"/>
          <p:nvPr>
            <p:ph idx="1" type="body"/>
          </p:nvPr>
        </p:nvSpPr>
        <p:spPr>
          <a:xfrm>
            <a:off x="701728" y="80571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lang="en-IN"/>
              <a:t>PHP PROGRAMMING</a:t>
            </a:r>
            <a:endParaRPr/>
          </a:p>
        </p:txBody>
      </p:sp>
      <p:sp>
        <p:nvSpPr>
          <p:cNvPr id="475" name="Google Shape;475;p4"/>
          <p:cNvSpPr txBox="1"/>
          <p:nvPr>
            <p:ph idx="2" type="body"/>
          </p:nvPr>
        </p:nvSpPr>
        <p:spPr>
          <a:xfrm>
            <a:off x="542531" y="5350072"/>
            <a:ext cx="5189973" cy="12306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IN"/>
              <a:t> BY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IN"/>
              <a:t>B.AKILANDESWARI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IN"/>
              <a:t>ASST PROF, SIGC, TRICHY</a:t>
            </a:r>
            <a:endParaRPr/>
          </a:p>
        </p:txBody>
      </p:sp>
      <p:sp>
        <p:nvSpPr>
          <p:cNvPr id="476" name="Google Shape;476;p4"/>
          <p:cNvSpPr txBox="1"/>
          <p:nvPr>
            <p:ph idx="3" type="body"/>
          </p:nvPr>
        </p:nvSpPr>
        <p:spPr>
          <a:xfrm>
            <a:off x="268269" y="1867589"/>
            <a:ext cx="6687168" cy="2018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443"/>
              </a:buClr>
              <a:buSzPts val="3200"/>
              <a:buNone/>
            </a:pPr>
            <a:r>
              <a:rPr lang="en-IN" sz="3200">
                <a:solidFill>
                  <a:srgbClr val="181443"/>
                </a:solidFill>
              </a:rPr>
              <a:t>HANDLING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443"/>
              </a:buClr>
              <a:buSzPts val="3200"/>
              <a:buNone/>
            </a:pPr>
            <a:r>
              <a:rPr lang="en-IN" sz="3200">
                <a:solidFill>
                  <a:srgbClr val="181443"/>
                </a:solidFill>
              </a:rPr>
              <a:t>MULTI DIMENSIONAL ARRAYS</a:t>
            </a:r>
            <a:r>
              <a:rPr lang="en-IN" sz="4800">
                <a:solidFill>
                  <a:srgbClr val="181443"/>
                </a:solidFill>
              </a:rPr>
              <a:t> IN LOOPS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5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</a:t>
            </a:r>
            <a:endParaRPr sz="1400"/>
          </a:p>
        </p:txBody>
      </p:sp>
      <p:sp>
        <p:nvSpPr>
          <p:cNvPr id="482" name="Google Shape;482;p5"/>
          <p:cNvSpPr txBox="1"/>
          <p:nvPr/>
        </p:nvSpPr>
        <p:spPr>
          <a:xfrm>
            <a:off x="572132" y="618873"/>
            <a:ext cx="6862989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&lt;?php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//we create this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$people= array(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array("name" =&gt; "Jennifer Kimbers", "email" =&gt; "abc@gmail.com",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"city" =&gt; "Seattle", "state" =&gt; "Washington"),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array("name" =&gt; "Rodney Hutchers", "email" =&gt; "def@gmail.com",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"city" =&gt; "Los Angeles", "state" =&gt; "California"),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array("name" =&gt; "Robert Smith","email" =&gt;  "ghi@gmail.com",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"city" =&gt; "Michigan","state" =&gt; "Missouri") 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5"/>
          <p:cNvSpPr txBox="1"/>
          <p:nvPr/>
        </p:nvSpPr>
        <p:spPr>
          <a:xfrm>
            <a:off x="572131" y="3712028"/>
            <a:ext cx="6862989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$num=0;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foreach ($people as $person)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$num++;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echo "&lt;br&gt;&lt;b&gt;# $num&lt;/b&gt;&lt;br&gt;";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foreach ($person as $key=&gt;$value)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echo "$key: $value &lt;br&gt;";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}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}  ?&gt;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5"/>
          <p:cNvSpPr txBox="1"/>
          <p:nvPr/>
        </p:nvSpPr>
        <p:spPr>
          <a:xfrm>
            <a:off x="7435121" y="618873"/>
            <a:ext cx="2623279" cy="5632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#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name: Jennifer Kimbers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email: abc@gmail.com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city: Seattle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state: Washington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#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name: Rodney Hutchers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email: def@gmail.com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city: Los Angeles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state: California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#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name: Robert Smith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email: ghi@gmail.com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city: Michigan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state: Missouri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6"/>
          <p:cNvSpPr txBox="1"/>
          <p:nvPr/>
        </p:nvSpPr>
        <p:spPr>
          <a:xfrm>
            <a:off x="460948" y="490771"/>
            <a:ext cx="8713032" cy="369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Accessing the Elements of a Multidimensional Array </a:t>
            </a:r>
            <a:r>
              <a:rPr b="0" i="0" lang="en-IN" sz="1800" u="none" cap="none" strike="noStrike">
                <a:solidFill>
                  <a:srgbClr val="FF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Without Key-Value Pairs</a:t>
            </a:r>
            <a:endParaRPr b="0" i="0" sz="1800" u="none" cap="none" strike="noStrike">
              <a:solidFill>
                <a:srgbClr val="FF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6"/>
          <p:cNvSpPr txBox="1"/>
          <p:nvPr/>
        </p:nvSpPr>
        <p:spPr>
          <a:xfrm>
            <a:off x="176134" y="860103"/>
            <a:ext cx="8862934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&lt;?php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//we create this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$people= array(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array("Jennifer Kimbers", "abc@gmail.com","Seattle", "Washington"),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array("Rodney Hutchers", "def@gmail.com","Los Angeles", "California"),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array("Robert Smith","ghi@gmail.com","Michigan", "Missouri")  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//Accessing the Elements of the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//First person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$people[0][0] . "&lt;br&gt;"; //Jennifer Kimbers</a:t>
            </a:r>
            <a:endParaRPr b="1" i="0" sz="1800" u="none" cap="none" strike="noStrike">
              <a:solidFill>
                <a:srgbClr val="1814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$people[0][1] . "&lt;br&gt;"; //abc@gmail.com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$people[0][2] . "&lt;br&gt;"; //Seattle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$people[0][3]. "&lt;br&gt;&lt;br&gt;"; //Washington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1" name="Google Shape;49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9209" y="2640537"/>
            <a:ext cx="4993057" cy="32717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7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</a:t>
            </a:r>
            <a:endParaRPr sz="1400"/>
          </a:p>
        </p:txBody>
      </p:sp>
      <p:sp>
        <p:nvSpPr>
          <p:cNvPr id="497" name="Google Shape;497;p7"/>
          <p:cNvSpPr txBox="1"/>
          <p:nvPr/>
        </p:nvSpPr>
        <p:spPr>
          <a:xfrm>
            <a:off x="194872" y="417416"/>
            <a:ext cx="6925456" cy="403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&lt;?php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//we create this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$people= array(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array("name" =&gt; "Jennifer Kimbers", "email" =&gt; "abc@gmail.com",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"city" =&gt; "Seattle", "state" =&gt; "Washington"),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array("name" =&gt; "Rodney Hutchers", email" =&gt; "def@gmail.com",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 "city" =&gt; "Los Angeles", "state" =&gt; "California"),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array("name" =&gt; "Robert Smith",email" =&gt;  "ghi@gmail.com",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 "city" =&gt; "Michigan", "state" =&gt; "Missouri")  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//Accessing the Elements of the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//First person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$people[0]["name"] . "&lt;br&gt;"; //Jennifer Kimbers</a:t>
            </a:r>
            <a:endParaRPr b="0" i="0" sz="1600" u="none" cap="none" strike="noStrike">
              <a:solidFill>
                <a:srgbClr val="1814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$people[0]["email"] . "&lt;br&gt;"; //abc@gmail.com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$people[0]["city"] . "&lt;br&gt;"; //Seattle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IN" sz="1600" u="none" cap="none" strike="noStrike">
                <a:solidFill>
                  <a:srgbClr val="181443"/>
                </a:solidFill>
                <a:latin typeface="Arial"/>
                <a:ea typeface="Arial"/>
                <a:cs typeface="Arial"/>
                <a:sym typeface="Arial"/>
              </a:rPr>
              <a:t>echo $people[0]["state"]. "&lt;br&gt;&lt;br&gt;"; //Washington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814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8" name="Google Shape;49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2320" y="2494909"/>
            <a:ext cx="4917214" cy="3531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8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ARRAY SPLITING </a:t>
            </a:r>
            <a:endParaRPr sz="1400"/>
          </a:p>
        </p:txBody>
      </p:sp>
      <p:sp>
        <p:nvSpPr>
          <p:cNvPr id="504" name="Google Shape;504;p8"/>
          <p:cNvSpPr txBox="1"/>
          <p:nvPr/>
        </p:nvSpPr>
        <p:spPr>
          <a:xfrm>
            <a:off x="356016" y="901561"/>
            <a:ext cx="502920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800" u="none" cap="none" strike="noStrike">
              <a:solidFill>
                <a:srgbClr val="D8134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$fruits["good"] = "tangerine";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$fruits["better"] = "pineapple";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$fruits["best"] = "pomegranate";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$subarray = array_slice($fruits, 1, 2);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foreach ($subarray as $value) 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    echo "Fruit: $value\n";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    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D81340"/>
                </a:solidFill>
                <a:latin typeface="Arial"/>
                <a:ea typeface="Arial"/>
                <a:cs typeface="Arial"/>
                <a:sym typeface="Arial"/>
              </a:rPr>
              <a:t>?&gt;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8"/>
          <p:cNvSpPr txBox="1"/>
          <p:nvPr/>
        </p:nvSpPr>
        <p:spPr>
          <a:xfrm>
            <a:off x="4793105" y="1512086"/>
            <a:ext cx="5029200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Fruit: pineapple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Fruit: pomegranate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8"/>
          <p:cNvSpPr txBox="1"/>
          <p:nvPr/>
        </p:nvSpPr>
        <p:spPr>
          <a:xfrm>
            <a:off x="356016" y="3486884"/>
            <a:ext cx="5640049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5348C9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1" i="0" sz="1800" u="none" cap="none" strike="noStrike">
              <a:solidFill>
                <a:srgbClr val="5348C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5348C9"/>
                </a:solidFill>
                <a:latin typeface="Arial"/>
                <a:ea typeface="Arial"/>
                <a:cs typeface="Arial"/>
                <a:sym typeface="Arial"/>
              </a:rPr>
              <a:t>    $fruits = array("pineapple", "pomegranate", "tangerine");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5348C9"/>
                </a:solidFill>
                <a:latin typeface="Arial"/>
                <a:ea typeface="Arial"/>
                <a:cs typeface="Arial"/>
                <a:sym typeface="Arial"/>
              </a:rPr>
              <a:t>    $vegetables = array("corn", "broccoli", "zucchini");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5348C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5348C9"/>
                </a:solidFill>
                <a:latin typeface="Arial"/>
                <a:ea typeface="Arial"/>
                <a:cs typeface="Arial"/>
                <a:sym typeface="Arial"/>
              </a:rPr>
              <a:t>    $produce = array_merge($fruits, $vegetables);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5348C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5348C9"/>
                </a:solidFill>
                <a:latin typeface="Arial"/>
                <a:ea typeface="Arial"/>
                <a:cs typeface="Arial"/>
                <a:sym typeface="Arial"/>
              </a:rPr>
              <a:t>    foreach ($produce as $value) 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5348C9"/>
                </a:solidFill>
                <a:latin typeface="Arial"/>
                <a:ea typeface="Arial"/>
                <a:cs typeface="Arial"/>
                <a:sym typeface="Arial"/>
              </a:rPr>
              <a:t>        echo "Produce item: $value\n";    }  ?&gt;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8"/>
          <p:cNvSpPr txBox="1"/>
          <p:nvPr/>
        </p:nvSpPr>
        <p:spPr>
          <a:xfrm>
            <a:off x="6453266" y="3859658"/>
            <a:ext cx="3125449" cy="1754326"/>
          </a:xfrm>
          <a:prstGeom prst="rect">
            <a:avLst/>
          </a:prstGeom>
          <a:solidFill>
            <a:srgbClr val="BBEAF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Produce item: pineapple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Produce item: pomegranate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Produce item: 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Produce item: corn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Produce item: broccoli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Produce item: zucchini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9"/>
          <p:cNvSpPr txBox="1"/>
          <p:nvPr>
            <p:ph idx="1" type="body"/>
          </p:nvPr>
        </p:nvSpPr>
        <p:spPr>
          <a:xfrm>
            <a:off x="3713266" y="618873"/>
            <a:ext cx="2558108" cy="282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n-IN" sz="1400"/>
              <a:t>MULIT DIMENSIONAL ARRAY</a:t>
            </a:r>
            <a:endParaRPr sz="1400"/>
          </a:p>
        </p:txBody>
      </p:sp>
      <p:sp>
        <p:nvSpPr>
          <p:cNvPr id="513" name="Google Shape;513;p9"/>
          <p:cNvSpPr txBox="1"/>
          <p:nvPr/>
        </p:nvSpPr>
        <p:spPr>
          <a:xfrm>
            <a:off x="254833" y="1372689"/>
            <a:ext cx="9087786" cy="2986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IN" sz="24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1" i="0" sz="24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IN" sz="24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$a1=array("a"=&gt;"red","b"=&gt;"green","c"=&gt;"blue","d"=&gt;"yellow");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IN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$result=array_flip($a1);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IN" sz="24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print_r($result);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IN" sz="24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?&gt;</a:t>
            </a:r>
            <a:endParaRPr b="1" i="0" sz="24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9"/>
          <p:cNvSpPr txBox="1"/>
          <p:nvPr/>
        </p:nvSpPr>
        <p:spPr>
          <a:xfrm>
            <a:off x="2728210" y="3563034"/>
            <a:ext cx="6614409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Array ( [red] =&gt; a [green] =&gt; b [blue] =&gt; c [yellow] =&gt; d )</a:t>
            </a:r>
            <a:endParaRPr b="1" i="0" sz="1800" u="none" cap="none" strike="noStrike">
              <a:solidFill>
                <a:srgbClr val="66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9"/>
          <p:cNvSpPr txBox="1"/>
          <p:nvPr/>
        </p:nvSpPr>
        <p:spPr>
          <a:xfrm>
            <a:off x="1435309" y="1188714"/>
            <a:ext cx="8248337" cy="646331"/>
          </a:xfrm>
          <a:prstGeom prst="rect">
            <a:avLst/>
          </a:prstGeom>
          <a:solidFill>
            <a:srgbClr val="BBEAF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I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array_flip() function flips/exchanges all keys with their associated values in an array.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9CBF5"/>
      </a:accent1>
      <a:accent2>
        <a:srgbClr val="EF4C71"/>
      </a:accent2>
      <a:accent3>
        <a:srgbClr val="654A9E"/>
      </a:accent3>
      <a:accent4>
        <a:srgbClr val="FBAE43"/>
      </a:accent4>
      <a:accent5>
        <a:srgbClr val="BB5BA3"/>
      </a:accent5>
      <a:accent6>
        <a:srgbClr val="211B5A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